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1" r:id="rId1"/>
  </p:sldMasterIdLst>
  <p:notesMasterIdLst>
    <p:notesMasterId r:id="rId24"/>
  </p:notesMasterIdLst>
  <p:handoutMasterIdLst>
    <p:handoutMasterId r:id="rId25"/>
  </p:handoutMasterIdLst>
  <p:sldIdLst>
    <p:sldId id="413" r:id="rId2"/>
    <p:sldId id="457" r:id="rId3"/>
    <p:sldId id="461" r:id="rId4"/>
    <p:sldId id="419" r:id="rId5"/>
    <p:sldId id="460" r:id="rId6"/>
    <p:sldId id="476" r:id="rId7"/>
    <p:sldId id="473" r:id="rId8"/>
    <p:sldId id="478" r:id="rId9"/>
    <p:sldId id="464" r:id="rId10"/>
    <p:sldId id="465" r:id="rId11"/>
    <p:sldId id="467" r:id="rId12"/>
    <p:sldId id="466" r:id="rId13"/>
    <p:sldId id="468" r:id="rId14"/>
    <p:sldId id="483" r:id="rId15"/>
    <p:sldId id="484" r:id="rId16"/>
    <p:sldId id="480" r:id="rId17"/>
    <p:sldId id="475" r:id="rId18"/>
    <p:sldId id="481" r:id="rId19"/>
    <p:sldId id="482" r:id="rId20"/>
    <p:sldId id="485" r:id="rId21"/>
    <p:sldId id="486" r:id="rId22"/>
    <p:sldId id="479" r:id="rId23"/>
  </p:sldIdLst>
  <p:sldSz cx="10080625" cy="7559675"/>
  <p:notesSz cx="10234613" cy="7099300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charset="0"/>
        <a:ea typeface="Lucida Sans Unicode" pitchFamily="34" charset="0"/>
        <a:cs typeface="Lucida Sans Unicode" pitchFamily="34" charset="0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charset="0"/>
        <a:ea typeface="Lucida Sans Unicode" pitchFamily="34" charset="0"/>
        <a:cs typeface="Lucida Sans Unicode" pitchFamily="34" charset="0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charset="0"/>
        <a:ea typeface="Lucida Sans Unicode" pitchFamily="34" charset="0"/>
        <a:cs typeface="Lucida Sans Unicode" pitchFamily="34" charset="0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charset="0"/>
        <a:ea typeface="Lucida Sans Unicode" pitchFamily="34" charset="0"/>
        <a:cs typeface="Lucida Sans Unicode" pitchFamily="34" charset="0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charset="0"/>
        <a:ea typeface="Lucida Sans Unicode" pitchFamily="34" charset="0"/>
        <a:cs typeface="Lucida Sans Unicode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Lucida Sans Unicode" pitchFamily="34" charset="0"/>
        <a:cs typeface="Lucida Sans Unicode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Lucida Sans Unicode" pitchFamily="34" charset="0"/>
        <a:cs typeface="Lucida Sans Unicode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Lucida Sans Unicode" pitchFamily="34" charset="0"/>
        <a:cs typeface="Lucida Sans Unicode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Lucida Sans Unicode" pitchFamily="34" charset="0"/>
        <a:cs typeface="Lucida Sans Unicode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99FF"/>
    <a:srgbClr val="FFFFCC"/>
    <a:srgbClr val="FFFFFF"/>
    <a:srgbClr val="CCCCFF"/>
    <a:srgbClr val="CCFFFF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2230" autoAdjust="0"/>
  </p:normalViewPr>
  <p:slideViewPr>
    <p:cSldViewPr>
      <p:cViewPr>
        <p:scale>
          <a:sx n="72" d="100"/>
          <a:sy n="72" d="100"/>
        </p:scale>
        <p:origin x="-1302" y="-21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84" y="166092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1818" y="-108"/>
      </p:cViewPr>
      <p:guideLst>
        <p:guide orient="horz" pos="1912"/>
        <p:guide pos="292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435304" cy="356782"/>
          </a:xfrm>
          <a:prstGeom prst="rect">
            <a:avLst/>
          </a:prstGeom>
        </p:spPr>
        <p:txBody>
          <a:bodyPr vert="horz" lIns="86798" tIns="43397" rIns="86798" bIns="43397" rtlCol="0"/>
          <a:lstStyle>
            <a:lvl1pPr algn="l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5794733" y="0"/>
            <a:ext cx="4437593" cy="356782"/>
          </a:xfrm>
          <a:prstGeom prst="rect">
            <a:avLst/>
          </a:prstGeom>
        </p:spPr>
        <p:txBody>
          <a:bodyPr vert="horz" lIns="86798" tIns="43397" rIns="86798" bIns="43397" rtlCol="0"/>
          <a:lstStyle>
            <a:lvl1pPr algn="r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1" y="6741417"/>
            <a:ext cx="4435304" cy="356782"/>
          </a:xfrm>
          <a:prstGeom prst="rect">
            <a:avLst/>
          </a:prstGeom>
        </p:spPr>
        <p:txBody>
          <a:bodyPr vert="horz" lIns="86798" tIns="43397" rIns="86798" bIns="43397" rtlCol="0" anchor="b"/>
          <a:lstStyle>
            <a:lvl1pPr algn="l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5794733" y="6741417"/>
            <a:ext cx="4437593" cy="356782"/>
          </a:xfrm>
          <a:prstGeom prst="rect">
            <a:avLst/>
          </a:prstGeom>
        </p:spPr>
        <p:txBody>
          <a:bodyPr vert="horz" lIns="86798" tIns="43397" rIns="86798" bIns="43397" rtlCol="0" anchor="b"/>
          <a:lstStyle>
            <a:lvl1pPr algn="r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80397B6C-22FE-4680-B156-77D096235AC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24462069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3341688" y="539750"/>
            <a:ext cx="3548062" cy="266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023005" y="3372911"/>
            <a:ext cx="8186317" cy="319231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4442171" cy="35458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687134" algn="l"/>
                <a:tab pos="1374271" algn="l"/>
                <a:tab pos="2061402" algn="l"/>
                <a:tab pos="2748537" algn="l"/>
              </a:tabLst>
              <a:defRPr sz="1300">
                <a:solidFill>
                  <a:srgbClr val="000000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5790154" y="0"/>
            <a:ext cx="4442171" cy="35458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687134" algn="l"/>
                <a:tab pos="1374271" algn="l"/>
                <a:tab pos="2061402" algn="l"/>
                <a:tab pos="2748537" algn="l"/>
              </a:tabLst>
              <a:defRPr sz="1300">
                <a:solidFill>
                  <a:srgbClr val="000000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6742518"/>
            <a:ext cx="4442171" cy="35568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687134" algn="l"/>
                <a:tab pos="1374271" algn="l"/>
                <a:tab pos="2061402" algn="l"/>
                <a:tab pos="2748537" algn="l"/>
              </a:tabLst>
              <a:defRPr sz="1300">
                <a:solidFill>
                  <a:srgbClr val="000000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5790154" y="6742518"/>
            <a:ext cx="4442171" cy="35568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687134" algn="l"/>
                <a:tab pos="1374271" algn="l"/>
                <a:tab pos="2061402" algn="l"/>
                <a:tab pos="2748537" algn="l"/>
              </a:tabLst>
              <a:defRPr sz="1300">
                <a:solidFill>
                  <a:srgbClr val="000000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F98D7C69-D79A-48A9-8CD1-8A1D4F4D150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371422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638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smtClean="0"/>
          </a:p>
        </p:txBody>
      </p:sp>
      <p:sp>
        <p:nvSpPr>
          <p:cNvPr id="16388" name="Symbol zastępczy numeru slajd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fld id="{C382F2D6-AA7A-44F9-AF16-2A51336EB051}" type="slidenum">
              <a:rPr lang="pl-PL" altLang="pl-PL" sz="1300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</a:t>
            </a:fld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6389" name="Symbol zastępczy daty 1"/>
          <p:cNvSpPr>
            <a:spLocks noGrp="1"/>
          </p:cNvSpPr>
          <p:nvPr>
            <p:ph type="dt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741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smtClean="0"/>
          </a:p>
        </p:txBody>
      </p:sp>
      <p:sp>
        <p:nvSpPr>
          <p:cNvPr id="17412" name="Symbol zastępczy numeru slajd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fld id="{57CF03A8-35F1-4FCF-9908-E425E8381CE3}" type="slidenum">
              <a:rPr lang="pl-PL" altLang="pl-PL" sz="1300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2</a:t>
            </a:fld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7413" name="Symbol zastępczy daty 1"/>
          <p:cNvSpPr>
            <a:spLocks noGrp="1"/>
          </p:cNvSpPr>
          <p:nvPr>
            <p:ph type="dt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741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smtClean="0"/>
          </a:p>
        </p:txBody>
      </p:sp>
      <p:sp>
        <p:nvSpPr>
          <p:cNvPr id="17412" name="Symbol zastępczy numeru slajd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fld id="{57CF03A8-35F1-4FCF-9908-E425E8381CE3}" type="slidenum">
              <a:rPr lang="pl-PL" altLang="pl-PL" sz="1300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3</a:t>
            </a:fld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7413" name="Symbol zastępczy daty 1"/>
          <p:cNvSpPr>
            <a:spLocks noGrp="1"/>
          </p:cNvSpPr>
          <p:nvPr>
            <p:ph type="dt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smtClean="0"/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fld id="{5F5B30DE-91A4-4F44-AE70-1E79E99721B0}" type="slidenum">
              <a:rPr lang="pl-PL" altLang="pl-PL" sz="1300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4</a:t>
            </a:fld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8437" name="Symbol zastępczy daty 1"/>
          <p:cNvSpPr>
            <a:spLocks noGrp="1"/>
          </p:cNvSpPr>
          <p:nvPr>
            <p:ph type="dt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smtClean="0"/>
          </a:p>
        </p:txBody>
      </p:sp>
      <p:sp>
        <p:nvSpPr>
          <p:cNvPr id="21508" name="Symbol zastępczy numeru slajd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fld id="{B62B6AF7-FA9E-4306-97EA-C6696391A9B2}" type="slidenum">
              <a:rPr lang="pl-PL" altLang="pl-PL" sz="1300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5</a:t>
            </a:fld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509" name="Symbol zastępczy daty 1"/>
          <p:cNvSpPr>
            <a:spLocks noGrp="1"/>
          </p:cNvSpPr>
          <p:nvPr>
            <p:ph type="dt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smtClean="0"/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fld id="{5F5B30DE-91A4-4F44-AE70-1E79E99721B0}" type="slidenum">
              <a:rPr lang="pl-PL" altLang="pl-PL" sz="1300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6</a:t>
            </a:fld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8437" name="Symbol zastępczy daty 1"/>
          <p:cNvSpPr>
            <a:spLocks noGrp="1"/>
          </p:cNvSpPr>
          <p:nvPr>
            <p:ph type="dt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dirty="0" smtClean="0"/>
          </a:p>
        </p:txBody>
      </p:sp>
      <p:sp>
        <p:nvSpPr>
          <p:cNvPr id="21508" name="Symbol zastępczy numeru slajd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fld id="{B62B6AF7-FA9E-4306-97EA-C6696391A9B2}" type="slidenum">
              <a:rPr lang="pl-PL" altLang="pl-PL" sz="1300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7</a:t>
            </a:fld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509" name="Symbol zastępczy daty 1"/>
          <p:cNvSpPr>
            <a:spLocks noGrp="1"/>
          </p:cNvSpPr>
          <p:nvPr>
            <p:ph type="dt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smtClean="0"/>
          </a:p>
        </p:txBody>
      </p:sp>
      <p:sp>
        <p:nvSpPr>
          <p:cNvPr id="21508" name="Symbol zastępczy numeru slajd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fld id="{B62B6AF7-FA9E-4306-97EA-C6696391A9B2}" type="slidenum">
              <a:rPr lang="pl-PL" altLang="pl-PL" sz="1300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8</a:t>
            </a:fld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509" name="Symbol zastępczy daty 1"/>
          <p:cNvSpPr>
            <a:spLocks noGrp="1"/>
          </p:cNvSpPr>
          <p:nvPr>
            <p:ph type="dt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smtClean="0"/>
          </a:p>
        </p:txBody>
      </p:sp>
      <p:sp>
        <p:nvSpPr>
          <p:cNvPr id="21508" name="Symbol zastępczy numeru slajd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fld id="{B62B6AF7-FA9E-4306-97EA-C6696391A9B2}" type="slidenum">
              <a:rPr lang="pl-PL" altLang="pl-PL" sz="1300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9</a:t>
            </a:fld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509" name="Symbol zastępczy daty 1"/>
          <p:cNvSpPr>
            <a:spLocks noGrp="1"/>
          </p:cNvSpPr>
          <p:nvPr>
            <p:ph type="dt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dirty="0" smtClean="0"/>
          </a:p>
        </p:txBody>
      </p:sp>
      <p:sp>
        <p:nvSpPr>
          <p:cNvPr id="21508" name="Symbol zastępczy numeru slajd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fld id="{B62B6AF7-FA9E-4306-97EA-C6696391A9B2}" type="slidenum">
              <a:rPr lang="pl-PL" altLang="pl-PL" sz="1300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10</a:t>
            </a:fld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509" name="Symbol zastępczy daty 1"/>
          <p:cNvSpPr>
            <a:spLocks noGrp="1"/>
          </p:cNvSpPr>
          <p:nvPr>
            <p:ph type="dt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smtClean="0"/>
          </a:p>
        </p:txBody>
      </p:sp>
      <p:sp>
        <p:nvSpPr>
          <p:cNvPr id="21508" name="Symbol zastępczy numeru slajd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fld id="{B62B6AF7-FA9E-4306-97EA-C6696391A9B2}" type="slidenum">
              <a:rPr lang="pl-PL" altLang="pl-PL" sz="1300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11</a:t>
            </a:fld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509" name="Symbol zastępczy daty 1"/>
          <p:cNvSpPr>
            <a:spLocks noGrp="1"/>
          </p:cNvSpPr>
          <p:nvPr>
            <p:ph type="dt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smtClean="0"/>
          </a:p>
        </p:txBody>
      </p:sp>
      <p:sp>
        <p:nvSpPr>
          <p:cNvPr id="21508" name="Symbol zastępczy numeru slajd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fld id="{B62B6AF7-FA9E-4306-97EA-C6696391A9B2}" type="slidenum">
              <a:rPr lang="pl-PL" altLang="pl-PL" sz="1300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12</a:t>
            </a:fld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509" name="Symbol zastępczy daty 1"/>
          <p:cNvSpPr>
            <a:spLocks noGrp="1"/>
          </p:cNvSpPr>
          <p:nvPr>
            <p:ph type="dt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smtClean="0"/>
          </a:p>
        </p:txBody>
      </p:sp>
      <p:sp>
        <p:nvSpPr>
          <p:cNvPr id="21508" name="Symbol zastępczy numeru slajd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fld id="{B62B6AF7-FA9E-4306-97EA-C6696391A9B2}" type="slidenum">
              <a:rPr lang="pl-PL" altLang="pl-PL" sz="1300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13</a:t>
            </a:fld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509" name="Symbol zastępczy daty 1"/>
          <p:cNvSpPr>
            <a:spLocks noGrp="1"/>
          </p:cNvSpPr>
          <p:nvPr>
            <p:ph type="dt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smtClean="0"/>
          </a:p>
        </p:txBody>
      </p:sp>
      <p:sp>
        <p:nvSpPr>
          <p:cNvPr id="21508" name="Symbol zastępczy numeru slajd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fld id="{B62B6AF7-FA9E-4306-97EA-C6696391A9B2}" type="slidenum">
              <a:rPr lang="pl-PL" altLang="pl-PL" sz="1300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14</a:t>
            </a:fld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509" name="Symbol zastępczy daty 1"/>
          <p:cNvSpPr>
            <a:spLocks noGrp="1"/>
          </p:cNvSpPr>
          <p:nvPr>
            <p:ph type="dt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smtClean="0"/>
          </a:p>
        </p:txBody>
      </p:sp>
      <p:sp>
        <p:nvSpPr>
          <p:cNvPr id="21508" name="Symbol zastępczy numeru slajd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fld id="{B62B6AF7-FA9E-4306-97EA-C6696391A9B2}" type="slidenum">
              <a:rPr lang="pl-PL" altLang="pl-PL" sz="1300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15</a:t>
            </a:fld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509" name="Symbol zastępczy daty 1"/>
          <p:cNvSpPr>
            <a:spLocks noGrp="1"/>
          </p:cNvSpPr>
          <p:nvPr>
            <p:ph type="dt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smtClean="0"/>
          </a:p>
        </p:txBody>
      </p:sp>
      <p:sp>
        <p:nvSpPr>
          <p:cNvPr id="21508" name="Symbol zastępczy numeru slajd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fld id="{B62B6AF7-FA9E-4306-97EA-C6696391A9B2}" type="slidenum">
              <a:rPr lang="pl-PL" altLang="pl-PL" sz="1300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16</a:t>
            </a:fld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509" name="Symbol zastępczy daty 1"/>
          <p:cNvSpPr>
            <a:spLocks noGrp="1"/>
          </p:cNvSpPr>
          <p:nvPr>
            <p:ph type="dt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smtClean="0"/>
          </a:p>
        </p:txBody>
      </p:sp>
      <p:sp>
        <p:nvSpPr>
          <p:cNvPr id="21508" name="Symbol zastępczy numeru slajd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fld id="{B62B6AF7-FA9E-4306-97EA-C6696391A9B2}" type="slidenum">
              <a:rPr lang="pl-PL" altLang="pl-PL" sz="1300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17</a:t>
            </a:fld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509" name="Symbol zastępczy daty 1"/>
          <p:cNvSpPr>
            <a:spLocks noGrp="1"/>
          </p:cNvSpPr>
          <p:nvPr>
            <p:ph type="dt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smtClean="0"/>
          </a:p>
        </p:txBody>
      </p:sp>
      <p:sp>
        <p:nvSpPr>
          <p:cNvPr id="21508" name="Symbol zastępczy numeru slajd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fld id="{B62B6AF7-FA9E-4306-97EA-C6696391A9B2}" type="slidenum">
              <a:rPr lang="pl-PL" altLang="pl-PL" sz="1300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18</a:t>
            </a:fld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509" name="Symbol zastępczy daty 1"/>
          <p:cNvSpPr>
            <a:spLocks noGrp="1"/>
          </p:cNvSpPr>
          <p:nvPr>
            <p:ph type="dt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l-PL" altLang="pl-PL" smtClean="0"/>
          </a:p>
        </p:txBody>
      </p:sp>
      <p:sp>
        <p:nvSpPr>
          <p:cNvPr id="21508" name="Symbol zastępczy numeru slajd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58988" algn="l"/>
                <a:tab pos="2746375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fld id="{B62B6AF7-FA9E-4306-97EA-C6696391A9B2}" type="slidenum">
              <a:rPr lang="pl-PL" altLang="pl-PL" sz="1300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19</a:t>
            </a:fld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509" name="Symbol zastępczy daty 1"/>
          <p:cNvSpPr>
            <a:spLocks noGrp="1"/>
          </p:cNvSpPr>
          <p:nvPr>
            <p:ph type="dt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  <a:lvl2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eaLnBrk="0"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685800" algn="l"/>
                <a:tab pos="1373188" algn="l"/>
                <a:tab pos="2060575" algn="l"/>
                <a:tab pos="2747963" algn="l"/>
              </a:tabLst>
              <a:defRPr sz="28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 eaLnBrk="1"/>
            <a:endParaRPr lang="pl-PL" altLang="pl-PL" sz="13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F98D7C69-D79A-48A9-8CD1-8A1D4F4D150C}" type="slidenum">
              <a:rPr lang="pl-PL" smtClean="0"/>
              <a:pPr>
                <a:defRPr/>
              </a:pPr>
              <a:t>21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41949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 bwMode="auto">
          <a:xfrm>
            <a:off x="420688" y="0"/>
            <a:ext cx="671512" cy="7559675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5" name="Prostokąt 4"/>
          <p:cNvSpPr/>
          <p:nvPr/>
        </p:nvSpPr>
        <p:spPr bwMode="auto">
          <a:xfrm>
            <a:off x="304800" y="0"/>
            <a:ext cx="115888" cy="7559675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6" name="Prostokąt 5"/>
          <p:cNvSpPr/>
          <p:nvPr/>
        </p:nvSpPr>
        <p:spPr bwMode="auto">
          <a:xfrm>
            <a:off x="1092200" y="0"/>
            <a:ext cx="200025" cy="7559675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7" name="Prostokąt 6"/>
          <p:cNvSpPr/>
          <p:nvPr/>
        </p:nvSpPr>
        <p:spPr bwMode="auto">
          <a:xfrm>
            <a:off x="1258888" y="0"/>
            <a:ext cx="254000" cy="7559675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10" name="Łącznik prosty 18"/>
          <p:cNvSpPr>
            <a:spLocks noChangeShapeType="1"/>
          </p:cNvSpPr>
          <p:nvPr/>
        </p:nvSpPr>
        <p:spPr bwMode="auto">
          <a:xfrm>
            <a:off x="117475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1" name="Łącznik prosty 19"/>
          <p:cNvSpPr>
            <a:spLocks noChangeShapeType="1"/>
          </p:cNvSpPr>
          <p:nvPr/>
        </p:nvSpPr>
        <p:spPr bwMode="auto">
          <a:xfrm>
            <a:off x="1008063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2" name="Łącznik prosty 20"/>
          <p:cNvSpPr>
            <a:spLocks noChangeShapeType="1"/>
          </p:cNvSpPr>
          <p:nvPr/>
        </p:nvSpPr>
        <p:spPr bwMode="auto">
          <a:xfrm>
            <a:off x="941388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3" name="Łącznik prosty 23"/>
          <p:cNvSpPr>
            <a:spLocks noChangeShapeType="1"/>
          </p:cNvSpPr>
          <p:nvPr/>
        </p:nvSpPr>
        <p:spPr bwMode="auto">
          <a:xfrm>
            <a:off x="1903413" y="0"/>
            <a:ext cx="0" cy="7559675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4" name="Łącznik prosty 24"/>
          <p:cNvSpPr>
            <a:spLocks noChangeShapeType="1"/>
          </p:cNvSpPr>
          <p:nvPr/>
        </p:nvSpPr>
        <p:spPr bwMode="auto">
          <a:xfrm>
            <a:off x="1176338" y="0"/>
            <a:ext cx="0" cy="7559675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5" name="Łącznik prosty 25"/>
          <p:cNvSpPr>
            <a:spLocks noChangeShapeType="1"/>
          </p:cNvSpPr>
          <p:nvPr/>
        </p:nvSpPr>
        <p:spPr bwMode="auto">
          <a:xfrm>
            <a:off x="10047288" y="0"/>
            <a:ext cx="0" cy="7559675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6" name="Prostokąt 15"/>
          <p:cNvSpPr/>
          <p:nvPr/>
        </p:nvSpPr>
        <p:spPr bwMode="auto">
          <a:xfrm>
            <a:off x="1344613" y="0"/>
            <a:ext cx="84137" cy="7559675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7" name="Elipsa 16"/>
          <p:cNvSpPr/>
          <p:nvPr/>
        </p:nvSpPr>
        <p:spPr bwMode="auto">
          <a:xfrm>
            <a:off x="671513" y="3779838"/>
            <a:ext cx="1428750" cy="1427162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8" name="Elipsa 17"/>
          <p:cNvSpPr/>
          <p:nvPr/>
        </p:nvSpPr>
        <p:spPr bwMode="auto">
          <a:xfrm>
            <a:off x="1443038" y="5364163"/>
            <a:ext cx="708025" cy="7080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1203325" y="6062663"/>
            <a:ext cx="150813" cy="15240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835150" y="6380163"/>
            <a:ext cx="301625" cy="303212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21" name="Elipsa 20"/>
          <p:cNvSpPr/>
          <p:nvPr/>
        </p:nvSpPr>
        <p:spPr>
          <a:xfrm>
            <a:off x="2100263" y="4956175"/>
            <a:ext cx="403225" cy="4032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2520156" y="3443852"/>
            <a:ext cx="6804422" cy="2088183"/>
          </a:xfrm>
        </p:spPr>
        <p:txBody>
          <a:bodyPr/>
          <a:lstStyle>
            <a:lvl1pPr>
              <a:defRPr b="1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2520156" y="5515236"/>
            <a:ext cx="6804422" cy="1511935"/>
          </a:xfrm>
        </p:spPr>
        <p:txBody>
          <a:bodyPr/>
          <a:lstStyle>
            <a:lvl1pPr marL="0" indent="0" algn="l">
              <a:buNone/>
              <a:defRPr sz="2000" b="1">
                <a:solidFill>
                  <a:schemeClr val="tx2"/>
                </a:solidFill>
              </a:defRPr>
            </a:lvl1pPr>
            <a:lvl2pPr marL="503972" indent="0" algn="ctr">
              <a:buNone/>
            </a:lvl2pPr>
            <a:lvl3pPr marL="1007943" indent="0" algn="ctr">
              <a:buNone/>
            </a:lvl3pPr>
            <a:lvl4pPr marL="1511915" indent="0" algn="ctr">
              <a:buNone/>
            </a:lvl4pPr>
            <a:lvl5pPr marL="2015886" indent="0" algn="ctr">
              <a:buNone/>
            </a:lvl5pPr>
            <a:lvl6pPr marL="2519858" indent="0" algn="ctr">
              <a:buNone/>
            </a:lvl6pPr>
            <a:lvl7pPr marL="3023829" indent="0" algn="ctr">
              <a:buNone/>
            </a:lvl7pPr>
            <a:lvl8pPr marL="3527801" indent="0" algn="ctr">
              <a:buNone/>
            </a:lvl8pPr>
            <a:lvl9pPr marL="4031772" indent="0" algn="ctr">
              <a:buNone/>
            </a:lvl9pPr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22" name="Symbol zastępczy daty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8560593" y="1294607"/>
            <a:ext cx="2519363" cy="4191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3" name="Symbol zastępczy stopki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801769" y="4609307"/>
            <a:ext cx="4032250" cy="42386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4" name="Symbol zastępczy numeru slajdu 28"/>
          <p:cNvSpPr>
            <a:spLocks noGrp="1"/>
          </p:cNvSpPr>
          <p:nvPr>
            <p:ph type="sldNum" sz="quarter" idx="12"/>
          </p:nvPr>
        </p:nvSpPr>
        <p:spPr bwMode="auto">
          <a:xfrm>
            <a:off x="1462088" y="5432425"/>
            <a:ext cx="671512" cy="5715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326BB-0ED6-4CA7-B657-E5650521B67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951310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8" name="Symbol zastępczy zawartości 7"/>
          <p:cNvSpPr>
            <a:spLocks noGrp="1"/>
          </p:cNvSpPr>
          <p:nvPr>
            <p:ph sz="quarter" idx="1"/>
          </p:nvPr>
        </p:nvSpPr>
        <p:spPr>
          <a:xfrm>
            <a:off x="504031" y="1763924"/>
            <a:ext cx="8232510" cy="5372409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992E1F4-18A9-40CC-B4AE-C153FBFA122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6" name="Symbol zastępczy stopki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46634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 bwMode="auto">
          <a:xfrm>
            <a:off x="420688" y="0"/>
            <a:ext cx="671512" cy="7559675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5" name="Prostokąt 4"/>
          <p:cNvSpPr/>
          <p:nvPr/>
        </p:nvSpPr>
        <p:spPr bwMode="auto">
          <a:xfrm>
            <a:off x="304800" y="0"/>
            <a:ext cx="115888" cy="7559675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6" name="Prostokąt 5"/>
          <p:cNvSpPr/>
          <p:nvPr/>
        </p:nvSpPr>
        <p:spPr bwMode="auto">
          <a:xfrm>
            <a:off x="1092200" y="0"/>
            <a:ext cx="200025" cy="7559675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7" name="Prostokąt 6"/>
          <p:cNvSpPr/>
          <p:nvPr/>
        </p:nvSpPr>
        <p:spPr bwMode="auto">
          <a:xfrm>
            <a:off x="1258888" y="0"/>
            <a:ext cx="254000" cy="7559675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8" name="Łącznik prosty 18"/>
          <p:cNvSpPr>
            <a:spLocks noChangeShapeType="1"/>
          </p:cNvSpPr>
          <p:nvPr/>
        </p:nvSpPr>
        <p:spPr bwMode="auto">
          <a:xfrm>
            <a:off x="117475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9" name="Łącznik prosty 19"/>
          <p:cNvSpPr>
            <a:spLocks noChangeShapeType="1"/>
          </p:cNvSpPr>
          <p:nvPr/>
        </p:nvSpPr>
        <p:spPr bwMode="auto">
          <a:xfrm>
            <a:off x="1008063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0" name="Łącznik prosty 20"/>
          <p:cNvSpPr>
            <a:spLocks noChangeShapeType="1"/>
          </p:cNvSpPr>
          <p:nvPr/>
        </p:nvSpPr>
        <p:spPr bwMode="auto">
          <a:xfrm>
            <a:off x="941388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1" name="Łącznik prosty 23"/>
          <p:cNvSpPr>
            <a:spLocks noChangeShapeType="1"/>
          </p:cNvSpPr>
          <p:nvPr/>
        </p:nvSpPr>
        <p:spPr bwMode="auto">
          <a:xfrm>
            <a:off x="1903413" y="0"/>
            <a:ext cx="0" cy="7559675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2" name="Łącznik prosty 24"/>
          <p:cNvSpPr>
            <a:spLocks noChangeShapeType="1"/>
          </p:cNvSpPr>
          <p:nvPr/>
        </p:nvSpPr>
        <p:spPr bwMode="auto">
          <a:xfrm>
            <a:off x="1176338" y="0"/>
            <a:ext cx="0" cy="7559675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3" name="Prostokąt 12"/>
          <p:cNvSpPr/>
          <p:nvPr/>
        </p:nvSpPr>
        <p:spPr bwMode="auto">
          <a:xfrm>
            <a:off x="1344613" y="0"/>
            <a:ext cx="84137" cy="7559675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4" name="Elipsa 13"/>
          <p:cNvSpPr/>
          <p:nvPr/>
        </p:nvSpPr>
        <p:spPr bwMode="auto">
          <a:xfrm>
            <a:off x="671513" y="3779838"/>
            <a:ext cx="1428750" cy="1427162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5" name="Elipsa 14"/>
          <p:cNvSpPr/>
          <p:nvPr/>
        </p:nvSpPr>
        <p:spPr bwMode="auto">
          <a:xfrm>
            <a:off x="1460500" y="5364163"/>
            <a:ext cx="706438" cy="7080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6" name="Elipsa 15"/>
          <p:cNvSpPr/>
          <p:nvPr/>
        </p:nvSpPr>
        <p:spPr bwMode="auto">
          <a:xfrm>
            <a:off x="1203325" y="6062663"/>
            <a:ext cx="150813" cy="15240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7" name="Elipsa 16"/>
          <p:cNvSpPr/>
          <p:nvPr/>
        </p:nvSpPr>
        <p:spPr bwMode="auto">
          <a:xfrm>
            <a:off x="1835150" y="6383338"/>
            <a:ext cx="301625" cy="303212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8" name="Elipsa 17"/>
          <p:cNvSpPr/>
          <p:nvPr/>
        </p:nvSpPr>
        <p:spPr bwMode="auto">
          <a:xfrm>
            <a:off x="2071688" y="4938713"/>
            <a:ext cx="403225" cy="4032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9" name="Łącznik prosty 31"/>
          <p:cNvSpPr>
            <a:spLocks noChangeShapeType="1"/>
          </p:cNvSpPr>
          <p:nvPr/>
        </p:nvSpPr>
        <p:spPr bwMode="auto">
          <a:xfrm>
            <a:off x="10029825" y="0"/>
            <a:ext cx="0" cy="7559675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20156" y="3191863"/>
            <a:ext cx="6804422" cy="2263703"/>
          </a:xfrm>
        </p:spPr>
        <p:txBody>
          <a:bodyPr/>
          <a:lstStyle>
            <a:lvl1pPr algn="l">
              <a:buNone/>
              <a:defRPr sz="3300" b="1" cap="small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520156" y="5522763"/>
            <a:ext cx="6804422" cy="1511935"/>
          </a:xfrm>
        </p:spPr>
        <p:txBody>
          <a:bodyPr/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0" name="Symbol zastępczy daty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8558213" y="1290638"/>
            <a:ext cx="2520950" cy="4191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1" name="Symbol zastępczy stopki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802563" y="4606925"/>
            <a:ext cx="4032250" cy="4222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2" name="Symbol zastępczy numeru slajdu 5"/>
          <p:cNvSpPr>
            <a:spLocks noGrp="1"/>
          </p:cNvSpPr>
          <p:nvPr>
            <p:ph type="sldNum" sz="quarter" idx="12"/>
          </p:nvPr>
        </p:nvSpPr>
        <p:spPr bwMode="auto">
          <a:xfrm>
            <a:off x="1477963" y="5432425"/>
            <a:ext cx="671512" cy="5715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454107-D5A5-4616-B018-773C7477C04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643256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9" name="Symbol zastępczy zawartości 8"/>
          <p:cNvSpPr>
            <a:spLocks noGrp="1"/>
          </p:cNvSpPr>
          <p:nvPr>
            <p:ph sz="quarter" idx="1"/>
          </p:nvPr>
        </p:nvSpPr>
        <p:spPr>
          <a:xfrm>
            <a:off x="504031" y="1763924"/>
            <a:ext cx="4032250" cy="503978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4707652" y="1763924"/>
            <a:ext cx="4032250" cy="503978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CEF5B-72CD-4668-A98F-4007B60EBC1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63601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031" y="300987"/>
            <a:ext cx="8316516" cy="1259946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504031" y="2603888"/>
            <a:ext cx="4032250" cy="4283816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quarter" idx="4"/>
          </p:nvPr>
        </p:nvSpPr>
        <p:spPr>
          <a:xfrm>
            <a:off x="4819799" y="2603888"/>
            <a:ext cx="4032250" cy="4283816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2" name="Symbol zastępczy tekstu 11"/>
          <p:cNvSpPr>
            <a:spLocks noGrp="1"/>
          </p:cNvSpPr>
          <p:nvPr>
            <p:ph type="body" sz="quarter" idx="1"/>
          </p:nvPr>
        </p:nvSpPr>
        <p:spPr>
          <a:xfrm>
            <a:off x="504031" y="1730326"/>
            <a:ext cx="4032250" cy="72572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4" name="Symbol zastępczy tekstu 13"/>
          <p:cNvSpPr>
            <a:spLocks noGrp="1"/>
          </p:cNvSpPr>
          <p:nvPr>
            <p:ph type="body" sz="quarter" idx="3"/>
          </p:nvPr>
        </p:nvSpPr>
        <p:spPr>
          <a:xfrm>
            <a:off x="4788297" y="1730326"/>
            <a:ext cx="4032250" cy="72572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7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D2514-6CF7-415B-9175-51CE6DCD351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38957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80272E0-012C-4F9D-8017-A3ED0353287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5" name="Symbol zastępczy stopki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47056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90FC1-0094-4C86-BDC2-9499DEB05FC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09041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Łącznik prosty 12"/>
          <p:cNvSpPr>
            <a:spLocks noChangeShapeType="1"/>
          </p:cNvSpPr>
          <p:nvPr/>
        </p:nvSpPr>
        <p:spPr bwMode="auto">
          <a:xfrm>
            <a:off x="9659938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6" name="Łącznik prosty 14"/>
          <p:cNvSpPr>
            <a:spLocks noChangeShapeType="1"/>
          </p:cNvSpPr>
          <p:nvPr/>
        </p:nvSpPr>
        <p:spPr bwMode="auto">
          <a:xfrm>
            <a:off x="6888163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7" name="Łącznik prosty 16"/>
          <p:cNvSpPr>
            <a:spLocks noChangeShapeType="1"/>
          </p:cNvSpPr>
          <p:nvPr/>
        </p:nvSpPr>
        <p:spPr bwMode="auto">
          <a:xfrm>
            <a:off x="6826250" y="0"/>
            <a:ext cx="0" cy="7559675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8" name="Łącznik prosty 17"/>
          <p:cNvSpPr>
            <a:spLocks noChangeShapeType="1"/>
          </p:cNvSpPr>
          <p:nvPr/>
        </p:nvSpPr>
        <p:spPr bwMode="auto">
          <a:xfrm>
            <a:off x="9912350" y="0"/>
            <a:ext cx="0" cy="755967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 bwMode="auto">
          <a:xfrm>
            <a:off x="9744075" y="0"/>
            <a:ext cx="336550" cy="7559675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10" name="Łącznik prosty 19"/>
          <p:cNvSpPr>
            <a:spLocks noChangeShapeType="1"/>
          </p:cNvSpPr>
          <p:nvPr/>
        </p:nvSpPr>
        <p:spPr bwMode="auto">
          <a:xfrm>
            <a:off x="9828213" y="0"/>
            <a:ext cx="0" cy="7559675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11" name="Elipsa 10"/>
          <p:cNvSpPr/>
          <p:nvPr/>
        </p:nvSpPr>
        <p:spPr>
          <a:xfrm>
            <a:off x="8991600" y="6299200"/>
            <a:ext cx="604838" cy="604838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5400000">
            <a:off x="3717596" y="3527822"/>
            <a:ext cx="6954901" cy="504031"/>
          </a:xfrm>
        </p:spPr>
        <p:txBody>
          <a:bodyPr/>
          <a:lstStyle>
            <a:lvl1pPr algn="l">
              <a:buNone/>
              <a:defRPr sz="2200" b="1" cap="small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7510066" y="302387"/>
            <a:ext cx="1683464" cy="5493364"/>
          </a:xfrm>
        </p:spPr>
        <p:txBody>
          <a:bodyPr/>
          <a:lstStyle>
            <a:lvl1pPr marL="0" indent="0">
              <a:spcBef>
                <a:spcPts val="441"/>
              </a:spcBef>
              <a:spcAft>
                <a:spcPts val="1102"/>
              </a:spcAft>
              <a:buNone/>
              <a:defRPr sz="1300"/>
            </a:lvl1pPr>
            <a:lvl2pPr>
              <a:buNone/>
              <a:defRPr sz="13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8" name="Symbol zastępczy zawartości 17"/>
          <p:cNvSpPr>
            <a:spLocks noGrp="1"/>
          </p:cNvSpPr>
          <p:nvPr>
            <p:ph sz="quarter" idx="1"/>
          </p:nvPr>
        </p:nvSpPr>
        <p:spPr>
          <a:xfrm>
            <a:off x="336021" y="302387"/>
            <a:ext cx="6216385" cy="697506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2" name="Symbol zastępczy daty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" name="Symbol zastępczy numeru slajd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EC81268-E8C8-4189-AB71-3F07E694A6D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14" name="Symbol zastępczy stopki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645699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Łącznik prosty 12"/>
          <p:cNvSpPr>
            <a:spLocks noChangeShapeType="1"/>
          </p:cNvSpPr>
          <p:nvPr/>
        </p:nvSpPr>
        <p:spPr bwMode="auto">
          <a:xfrm>
            <a:off x="9659938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6" name="Elipsa 5"/>
          <p:cNvSpPr/>
          <p:nvPr/>
        </p:nvSpPr>
        <p:spPr>
          <a:xfrm>
            <a:off x="8991600" y="6299200"/>
            <a:ext cx="604838" cy="604838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7" name="Łącznik prosty 16"/>
          <p:cNvSpPr>
            <a:spLocks noChangeShapeType="1"/>
          </p:cNvSpPr>
          <p:nvPr/>
        </p:nvSpPr>
        <p:spPr bwMode="auto">
          <a:xfrm>
            <a:off x="9912350" y="0"/>
            <a:ext cx="0" cy="75596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8" name="Prostokąt 7"/>
          <p:cNvSpPr/>
          <p:nvPr/>
        </p:nvSpPr>
        <p:spPr bwMode="auto">
          <a:xfrm>
            <a:off x="9744075" y="0"/>
            <a:ext cx="336550" cy="7559675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9" name="Łącznik prosty 18"/>
          <p:cNvSpPr>
            <a:spLocks noChangeShapeType="1"/>
          </p:cNvSpPr>
          <p:nvPr/>
        </p:nvSpPr>
        <p:spPr bwMode="auto">
          <a:xfrm>
            <a:off x="9828213" y="0"/>
            <a:ext cx="0" cy="7559675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10" name="Łącznik prosty 19"/>
          <p:cNvSpPr>
            <a:spLocks noChangeShapeType="1"/>
          </p:cNvSpPr>
          <p:nvPr/>
        </p:nvSpPr>
        <p:spPr bwMode="auto">
          <a:xfrm>
            <a:off x="6888163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11" name="Łącznik prosty 20"/>
          <p:cNvSpPr>
            <a:spLocks noChangeShapeType="1"/>
          </p:cNvSpPr>
          <p:nvPr/>
        </p:nvSpPr>
        <p:spPr bwMode="auto">
          <a:xfrm>
            <a:off x="6826250" y="0"/>
            <a:ext cx="0" cy="7559675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5400000">
            <a:off x="3693654" y="3527822"/>
            <a:ext cx="6954901" cy="504031"/>
          </a:xfrm>
        </p:spPr>
        <p:txBody>
          <a:bodyPr/>
          <a:lstStyle>
            <a:lvl1pPr algn="l">
              <a:buNone/>
              <a:defRPr sz="2200" b="1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0" y="0"/>
            <a:ext cx="6804422" cy="7559675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500"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7458823" y="291888"/>
            <a:ext cx="1680104" cy="5463125"/>
          </a:xfrm>
        </p:spPr>
        <p:txBody>
          <a:bodyPr rot="0" spcFirstLastPara="0" vertOverflow="overflow" horzOverflow="overflow" spcCol="302383" rtlCol="0" fromWordArt="0" forceAA="0">
            <a:normAutofit/>
          </a:bodyPr>
          <a:lstStyle>
            <a:lvl1pPr marL="0" indent="0">
              <a:spcBef>
                <a:spcPts val="110"/>
              </a:spcBef>
              <a:spcAft>
                <a:spcPts val="441"/>
              </a:spcAft>
              <a:buFontTx/>
              <a:buNone/>
              <a:defRPr sz="13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2" name="Symbol zastępczy daty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" name="Symbol zastępczy numeru slajd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2E08842-E553-4C0E-9DF7-810AC722F0C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14" name="Symbol zastępczy stopki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33880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4268D-E6DC-4BBF-BD71-AA57FABDF89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12945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7308453" y="302739"/>
            <a:ext cx="1848115" cy="6450223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4031" y="302738"/>
            <a:ext cx="6636411" cy="6450223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22AB0-3D3D-4D8A-A64A-8CC999C3998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08452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Łącznik prosty 15"/>
          <p:cNvSpPr>
            <a:spLocks noChangeShapeType="1"/>
          </p:cNvSpPr>
          <p:nvPr/>
        </p:nvSpPr>
        <p:spPr bwMode="auto">
          <a:xfrm>
            <a:off x="9659938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 dirty="0">
              <a:ea typeface="+mn-ea"/>
            </a:endParaRPr>
          </a:p>
        </p:txBody>
      </p: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503238" y="303213"/>
            <a:ext cx="8232775" cy="1258887"/>
          </a:xfrm>
          <a:prstGeom prst="rect">
            <a:avLst/>
          </a:prstGeom>
        </p:spPr>
        <p:txBody>
          <a:bodyPr vert="horz" lIns="100794" tIns="50397" rIns="100794" bIns="50397" anchor="b">
            <a:normAutofit/>
          </a:bodyPr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028" name="Symbol zastępczy tekstu 12"/>
          <p:cNvSpPr>
            <a:spLocks noGrp="1"/>
          </p:cNvSpPr>
          <p:nvPr>
            <p:ph type="body" idx="1"/>
          </p:nvPr>
        </p:nvSpPr>
        <p:spPr bwMode="auto">
          <a:xfrm>
            <a:off x="503238" y="1763713"/>
            <a:ext cx="8232775" cy="537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  <a:endParaRPr lang="en-US" altLang="pl-PL" smtClean="0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 rot="5400000">
            <a:off x="8366919" y="1193006"/>
            <a:ext cx="2217738" cy="422275"/>
          </a:xfrm>
          <a:prstGeom prst="rect">
            <a:avLst/>
          </a:prstGeom>
        </p:spPr>
        <p:txBody>
          <a:bodyPr vert="horz" lIns="100794" tIns="50397" rIns="100794" bIns="50397" anchor="ctr" anchorCtr="0"/>
          <a:lstStyle>
            <a:lvl1pPr algn="r" eaLnBrk="1" latinLnBrk="0" hangingPunct="1">
              <a:defRPr kumimoji="0" sz="1300">
                <a:solidFill>
                  <a:schemeClr val="tx2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 rot="5400000">
            <a:off x="7707313" y="4119563"/>
            <a:ext cx="3527425" cy="403225"/>
          </a:xfrm>
          <a:prstGeom prst="rect">
            <a:avLst/>
          </a:prstGeom>
        </p:spPr>
        <p:txBody>
          <a:bodyPr vert="horz" lIns="100794" tIns="50397" rIns="100794" bIns="50397" anchor="ctr" anchorCtr="0"/>
          <a:lstStyle>
            <a:lvl1pPr algn="l" eaLnBrk="1" latinLnBrk="0" hangingPunct="1">
              <a:defRPr kumimoji="0" sz="1300">
                <a:solidFill>
                  <a:schemeClr val="tx2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84138" y="0"/>
            <a:ext cx="0" cy="7559675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ea typeface="+mn-ea"/>
            </a:endParaRPr>
          </a:p>
        </p:txBody>
      </p:sp>
      <p:sp>
        <p:nvSpPr>
          <p:cNvPr id="1032" name="Łącznik prosty 8"/>
          <p:cNvSpPr>
            <a:spLocks noChangeShapeType="1"/>
          </p:cNvSpPr>
          <p:nvPr/>
        </p:nvSpPr>
        <p:spPr bwMode="auto">
          <a:xfrm>
            <a:off x="9912350" y="0"/>
            <a:ext cx="0" cy="755967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 bwMode="auto">
          <a:xfrm>
            <a:off x="9744075" y="0"/>
            <a:ext cx="336550" cy="7559675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1034" name="Łącznik prosty 10"/>
          <p:cNvSpPr>
            <a:spLocks noChangeShapeType="1"/>
          </p:cNvSpPr>
          <p:nvPr/>
        </p:nvSpPr>
        <p:spPr bwMode="auto">
          <a:xfrm>
            <a:off x="9828213" y="0"/>
            <a:ext cx="0" cy="7559675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12" name="Elipsa 11"/>
          <p:cNvSpPr/>
          <p:nvPr/>
        </p:nvSpPr>
        <p:spPr>
          <a:xfrm>
            <a:off x="8991600" y="6299200"/>
            <a:ext cx="604838" cy="604838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8961438" y="6321425"/>
            <a:ext cx="671512" cy="573088"/>
          </a:xfrm>
          <a:prstGeom prst="rect">
            <a:avLst/>
          </a:prstGeom>
        </p:spPr>
        <p:txBody>
          <a:bodyPr vert="horz" lIns="100794" tIns="50397" rIns="100794" bIns="50397" anchor="ctr"/>
          <a:lstStyle>
            <a:lvl1pPr algn="ctr" eaLnBrk="1" latinLnBrk="0" hangingPunct="1">
              <a:defRPr kumimoji="0" sz="1500" b="1">
                <a:solidFill>
                  <a:srgbClr val="FFFFFF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4826968F-2607-4F5A-B0C8-79C0A9A05BE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9" r:id="rId1"/>
    <p:sldLayoutId id="2147484170" r:id="rId2"/>
    <p:sldLayoutId id="2147484171" r:id="rId3"/>
    <p:sldLayoutId id="2147484164" r:id="rId4"/>
    <p:sldLayoutId id="2147484165" r:id="rId5"/>
    <p:sldLayoutId id="2147484172" r:id="rId6"/>
    <p:sldLayoutId id="2147484166" r:id="rId7"/>
    <p:sldLayoutId id="2147484173" r:id="rId8"/>
    <p:sldLayoutId id="2147484174" r:id="rId9"/>
    <p:sldLayoutId id="2147484167" r:id="rId10"/>
    <p:sldLayoutId id="2147484168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9pPr>
    </p:titleStyle>
    <p:bodyStyle>
      <a:lvl1pPr marL="301625" indent="-301625" algn="l" rtl="0" eaLnBrk="0" fontAlgn="base" hangingPunct="0">
        <a:spcBef>
          <a:spcPts val="663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704850" indent="-3016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006475" indent="-200025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09688" indent="-200025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11313" indent="-200025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915092" indent="-201589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217475" indent="-201589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5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519858" indent="-201589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5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822241" indent="-201589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5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scholaris.pl/resources/run/id/48755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au_akademia_uczniows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48024" y="1520197"/>
            <a:ext cx="6048672" cy="22596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195" name="Obraz 5" descr="Au_stopka_kolor_bez napisow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363" y="7016750"/>
            <a:ext cx="682942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pole tekstowe 7"/>
          <p:cNvSpPr txBox="1">
            <a:spLocks noChangeArrowheads="1"/>
          </p:cNvSpPr>
          <p:nvPr/>
        </p:nvSpPr>
        <p:spPr bwMode="auto">
          <a:xfrm>
            <a:off x="2447925" y="6732588"/>
            <a:ext cx="7178675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l-PL" altLang="pl-PL" sz="1200">
                <a:solidFill>
                  <a:schemeClr val="tx2"/>
                </a:solidFill>
                <a:latin typeface="Century Schoolbook" pitchFamily="18" charset="0"/>
              </a:rPr>
              <a:t>Projekt współfinansowany przez Unię Europejską w ramach Europejskiego Funduszu Społecznego</a:t>
            </a:r>
          </a:p>
        </p:txBody>
      </p:sp>
      <p:sp>
        <p:nvSpPr>
          <p:cNvPr id="8198" name="Symbol zastępczy numeru slajdu 10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A00CA75-7166-46B7-B7AA-611D6A118F21}" type="slidenum">
              <a:rPr lang="pl-PL" altLang="pl-PL" smtClean="0">
                <a:ea typeface="Lucida Sans Unicode" pitchFamily="34" charset="0"/>
              </a:rPr>
              <a:pPr/>
              <a:t>1</a:t>
            </a:fld>
            <a:endParaRPr lang="pl-PL" altLang="pl-PL" smtClean="0">
              <a:ea typeface="Lucida Sans Unicode" pitchFamily="34" charset="0"/>
            </a:endParaRPr>
          </a:p>
        </p:txBody>
      </p:sp>
      <p:pic>
        <p:nvPicPr>
          <p:cNvPr id="8199" name="Obraz 8" descr="UE+EFS_L-kolor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0"/>
            <a:ext cx="2087563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Obraz 9" descr="KAPITAL_LUDZKI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688" y="0"/>
            <a:ext cx="2016125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05291" y="1691605"/>
            <a:ext cx="8362496" cy="4752528"/>
          </a:xfrm>
        </p:spPr>
        <p:txBody>
          <a:bodyPr/>
          <a:lstStyle/>
          <a:p>
            <a:pPr lvl="1" algn="ctr" eaLnBrk="1" hangingPunct="1"/>
            <a:endParaRPr lang="pl-PL" altLang="pl-PL" dirty="0" smtClean="0"/>
          </a:p>
          <a:p>
            <a:pPr marL="403225" lvl="1" indent="0" algn="ctr" eaLnBrk="1" hangingPunct="1">
              <a:buNone/>
            </a:pPr>
            <a:r>
              <a:rPr lang="pl-PL" altLang="pl-PL" sz="3200" b="1" dirty="0" smtClean="0">
                <a:latin typeface="Calibri" panose="020F0502020204030204" pitchFamily="34" charset="0"/>
              </a:rPr>
              <a:t>Zadanie na dobry początek</a:t>
            </a:r>
          </a:p>
          <a:p>
            <a:pPr marL="403225" lvl="1" indent="0" algn="ctr" eaLnBrk="1" hangingPunct="1">
              <a:buNone/>
            </a:pPr>
            <a:endParaRPr lang="pl-PL" altLang="pl-PL" sz="3200" b="1" dirty="0" smtClean="0">
              <a:latin typeface="Calibri" panose="020F0502020204030204" pitchFamily="34" charset="0"/>
            </a:endParaRPr>
          </a:p>
          <a:p>
            <a:pPr lvl="1" algn="ctr" eaLnBrk="1" hangingPunct="1"/>
            <a:r>
              <a:rPr lang="pl-PL" altLang="pl-PL" sz="3200" dirty="0" smtClean="0">
                <a:latin typeface="Calibri" panose="020F0502020204030204" pitchFamily="34" charset="0"/>
              </a:rPr>
              <a:t>Rozwiąż krzyżówkę, </a:t>
            </a:r>
          </a:p>
          <a:p>
            <a:pPr lvl="1" algn="ctr" eaLnBrk="1" hangingPunct="1"/>
            <a:r>
              <a:rPr lang="pl-PL" altLang="pl-PL" sz="3200" dirty="0" smtClean="0">
                <a:latin typeface="Calibri" panose="020F0502020204030204" pitchFamily="34" charset="0"/>
              </a:rPr>
              <a:t>odpowiedzi znajdziesz przypominając sobie materiał z ostatniej lekcji.</a:t>
            </a:r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9222" name="Obraz 3" descr="au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675548E-A705-4318-924B-61B1248D2297}" type="slidenum">
              <a:rPr lang="pl-PL" altLang="pl-PL" smtClean="0">
                <a:ea typeface="Lucida Sans Unicode" pitchFamily="34" charset="0"/>
              </a:rPr>
              <a:pPr/>
              <a:t>2</a:t>
            </a:fld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692275"/>
            <a:ext cx="8316912" cy="4823866"/>
          </a:xfrm>
        </p:spPr>
        <p:txBody>
          <a:bodyPr/>
          <a:lstStyle/>
          <a:p>
            <a:pPr lvl="1" eaLnBrk="1" hangingPunct="1"/>
            <a:r>
              <a:rPr lang="pl-PL" altLang="pl-PL" dirty="0" smtClean="0">
                <a:latin typeface="Calibri" panose="020F0502020204030204" pitchFamily="34" charset="0"/>
              </a:rPr>
              <a:t>TEMAT: Porównanie grup systematycznych paprotników.</a:t>
            </a:r>
          </a:p>
          <a:p>
            <a:pPr lvl="1" eaLnBrk="1" hangingPunct="1"/>
            <a:endParaRPr lang="pl-PL" altLang="pl-PL" dirty="0" smtClean="0">
              <a:latin typeface="Calibri" panose="020F0502020204030204" pitchFamily="34" charset="0"/>
            </a:endParaRPr>
          </a:p>
          <a:p>
            <a:pPr marL="403225" lvl="1" indent="0" eaLnBrk="1" hangingPunct="1">
              <a:buNone/>
            </a:pPr>
            <a:r>
              <a:rPr lang="pl-PL" altLang="pl-PL" dirty="0" smtClean="0">
                <a:latin typeface="Calibri" panose="020F0502020204030204" pitchFamily="34" charset="0"/>
              </a:rPr>
              <a:t>Cele lekcji :</a:t>
            </a:r>
          </a:p>
          <a:p>
            <a:pPr marL="403225" lvl="1" indent="0" eaLnBrk="1" hangingPunct="1">
              <a:buNone/>
            </a:pPr>
            <a:endParaRPr lang="pl-PL" altLang="pl-PL" dirty="0" smtClean="0">
              <a:latin typeface="Calibri" panose="020F0502020204030204" pitchFamily="34" charset="0"/>
            </a:endParaRPr>
          </a:p>
          <a:p>
            <a:pPr lvl="1" eaLnBrk="1" hangingPunct="1"/>
            <a:r>
              <a:rPr lang="pl-PL" altLang="pl-PL" dirty="0" smtClean="0">
                <a:latin typeface="Calibri" panose="020F0502020204030204" pitchFamily="34" charset="0"/>
              </a:rPr>
              <a:t>1. Będę potrafił omówić cechy charakterystyczne paproci, widłaków i skrzypów i wskażę pomiędzy nimi różnice.</a:t>
            </a:r>
          </a:p>
          <a:p>
            <a:pPr lvl="1" eaLnBrk="1" hangingPunct="1"/>
            <a:r>
              <a:rPr lang="pl-PL" altLang="pl-PL" dirty="0" smtClean="0">
                <a:latin typeface="Calibri" panose="020F0502020204030204" pitchFamily="34" charset="0"/>
              </a:rPr>
              <a:t>2.Będę potrafił pogrupować organizmy z ilustracji na paprocie, skrzypy i widłaki.</a:t>
            </a:r>
          </a:p>
          <a:p>
            <a:pPr lvl="1" eaLnBrk="1" hangingPunct="1"/>
            <a:r>
              <a:rPr lang="pl-PL" altLang="pl-PL" dirty="0" smtClean="0">
                <a:latin typeface="Calibri" panose="020F0502020204030204" pitchFamily="34" charset="0"/>
              </a:rPr>
              <a:t>3. Opowiem o znaczeniu paprotników w przyrodzie i gospodarce człowieka.</a:t>
            </a:r>
          </a:p>
          <a:p>
            <a:pPr lvl="1" eaLnBrk="1" hangingPunct="1"/>
            <a:endParaRPr lang="pl-PL" altLang="pl-PL" dirty="0" smtClean="0">
              <a:latin typeface="Calibri" panose="020F0502020204030204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9222" name="Obraz 3" descr="au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675548E-A705-4318-924B-61B1248D2297}" type="slidenum">
              <a:rPr lang="pl-PL" altLang="pl-PL" smtClean="0">
                <a:ea typeface="Lucida Sans Unicode" pitchFamily="34" charset="0"/>
              </a:rPr>
              <a:pPr/>
              <a:t>3</a:t>
            </a:fld>
            <a:endParaRPr lang="pl-PL" altLang="pl-PL" smtClean="0">
              <a:ea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142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692275"/>
            <a:ext cx="8316912" cy="4463826"/>
          </a:xfrm>
        </p:spPr>
        <p:txBody>
          <a:bodyPr/>
          <a:lstStyle/>
          <a:p>
            <a:pPr lvl="1" eaLnBrk="1" hangingPunct="1"/>
            <a:r>
              <a:rPr lang="pl-PL" altLang="pl-PL" dirty="0" err="1" smtClean="0">
                <a:latin typeface="Calibri" panose="020F0502020204030204" pitchFamily="34" charset="0"/>
              </a:rPr>
              <a:t>NaCoBeZU</a:t>
            </a:r>
            <a:r>
              <a:rPr lang="pl-PL" altLang="pl-PL" dirty="0" smtClean="0">
                <a:latin typeface="Calibri" panose="020F0502020204030204" pitchFamily="34" charset="0"/>
              </a:rPr>
              <a:t> DO LEKCJI:</a:t>
            </a:r>
          </a:p>
          <a:p>
            <a:pPr marL="403225" lvl="1" indent="0" eaLnBrk="1" hangingPunct="1">
              <a:buNone/>
            </a:pPr>
            <a:endParaRPr lang="pl-PL" altLang="pl-PL" dirty="0" smtClean="0">
              <a:latin typeface="Calibri" panose="020F0502020204030204" pitchFamily="34" charset="0"/>
            </a:endParaRPr>
          </a:p>
          <a:p>
            <a:pPr marL="403225" lvl="1" indent="0" eaLnBrk="1" hangingPunct="1">
              <a:buNone/>
            </a:pPr>
            <a:r>
              <a:rPr lang="pl-PL" altLang="pl-PL" dirty="0" smtClean="0">
                <a:latin typeface="Calibri" panose="020F0502020204030204" pitchFamily="34" charset="0"/>
              </a:rPr>
              <a:t>1.Podzielę paprotniki na grupy systematyczne.</a:t>
            </a:r>
          </a:p>
          <a:p>
            <a:pPr marL="403225" lvl="1" indent="0" eaLnBrk="1" hangingPunct="1">
              <a:buNone/>
            </a:pPr>
            <a:r>
              <a:rPr lang="pl-PL" altLang="pl-PL" dirty="0" smtClean="0">
                <a:latin typeface="Calibri" panose="020F0502020204030204" pitchFamily="34" charset="0"/>
              </a:rPr>
              <a:t>2.Wymienię minimum dwie cechy budowy zewnętrznej paproci, widłaków i skrzypów.</a:t>
            </a:r>
          </a:p>
          <a:p>
            <a:pPr marL="403225" lvl="1" indent="0" eaLnBrk="1" hangingPunct="1">
              <a:buNone/>
            </a:pPr>
            <a:r>
              <a:rPr lang="pl-PL" altLang="pl-PL" dirty="0">
                <a:latin typeface="Calibri" panose="020F0502020204030204" pitchFamily="34" charset="0"/>
              </a:rPr>
              <a:t>3</a:t>
            </a:r>
            <a:r>
              <a:rPr lang="pl-PL" altLang="pl-PL" dirty="0" smtClean="0">
                <a:latin typeface="Calibri" panose="020F0502020204030204" pitchFamily="34" charset="0"/>
              </a:rPr>
              <a:t>. Wskażę minimum jedną różnicę w wyglądzie paproci, widłaków i skrzypów.</a:t>
            </a:r>
          </a:p>
          <a:p>
            <a:pPr marL="403225" lvl="1" indent="0" eaLnBrk="1" hangingPunct="1">
              <a:buNone/>
            </a:pPr>
            <a:r>
              <a:rPr lang="pl-PL" altLang="pl-PL" dirty="0">
                <a:latin typeface="Calibri" panose="020F0502020204030204" pitchFamily="34" charset="0"/>
              </a:rPr>
              <a:t>4</a:t>
            </a:r>
            <a:r>
              <a:rPr lang="pl-PL" altLang="pl-PL" dirty="0" smtClean="0">
                <a:latin typeface="Calibri" panose="020F0502020204030204" pitchFamily="34" charset="0"/>
              </a:rPr>
              <a:t>. Wymienię po jednym znaczeniu paprotników w przyrodzie i gospodarce człowieka.</a:t>
            </a:r>
          </a:p>
          <a:p>
            <a:pPr marL="403225" lvl="1" indent="0" eaLnBrk="1" hangingPunct="1">
              <a:buNone/>
            </a:pPr>
            <a:endParaRPr lang="pl-PL" altLang="pl-PL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0246" name="Obraz 3" descr="au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0DCBEC8-401F-4F0E-BF32-9176843E64AB}" type="slidenum">
              <a:rPr lang="pl-PL" altLang="pl-PL" smtClean="0">
                <a:ea typeface="Lucida Sans Unicode" pitchFamily="34" charset="0"/>
              </a:rPr>
              <a:pPr/>
              <a:t>4</a:t>
            </a:fld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692275"/>
            <a:ext cx="8316912" cy="4148138"/>
          </a:xfrm>
        </p:spPr>
        <p:txBody>
          <a:bodyPr/>
          <a:lstStyle/>
          <a:p>
            <a:pPr lvl="1" eaLnBrk="1" hangingPunct="1"/>
            <a:endParaRPr lang="pl-PL" altLang="pl-PL" sz="3200" dirty="0" smtClean="0">
              <a:latin typeface="Calibri" panose="020F0502020204030204" pitchFamily="34" charset="0"/>
            </a:endParaRPr>
          </a:p>
          <a:p>
            <a:pPr marL="403225" lvl="1" indent="0" algn="ctr" eaLnBrk="1" hangingPunct="1">
              <a:buNone/>
            </a:pPr>
            <a:r>
              <a:rPr lang="pl-PL" altLang="pl-PL" sz="3200" dirty="0">
                <a:latin typeface="Calibri" panose="020F0502020204030204" pitchFamily="34" charset="0"/>
              </a:rPr>
              <a:t>Podział klasy na </a:t>
            </a:r>
            <a:r>
              <a:rPr lang="pl-PL" altLang="pl-PL" sz="3200" dirty="0" smtClean="0">
                <a:latin typeface="Calibri" panose="020F0502020204030204" pitchFamily="34" charset="0"/>
              </a:rPr>
              <a:t>pary, </a:t>
            </a:r>
            <a:r>
              <a:rPr lang="pl-PL" altLang="pl-PL" sz="3200" dirty="0">
                <a:latin typeface="Calibri" panose="020F0502020204030204" pitchFamily="34" charset="0"/>
              </a:rPr>
              <a:t>które będą ze sobą </a:t>
            </a:r>
            <a:r>
              <a:rPr lang="pl-PL" altLang="pl-PL" sz="3200" dirty="0" smtClean="0">
                <a:latin typeface="Calibri" panose="020F0502020204030204" pitchFamily="34" charset="0"/>
              </a:rPr>
              <a:t>współpracować – losowanie patyczkami. Każda </a:t>
            </a:r>
            <a:r>
              <a:rPr lang="pl-PL" altLang="pl-PL" sz="3200" dirty="0">
                <a:latin typeface="Calibri" panose="020F0502020204030204" pitchFamily="34" charset="0"/>
              </a:rPr>
              <a:t>osoba z pary wypełnia swoją kartę pracy. Należy ją podpisać i oddać po </a:t>
            </a:r>
            <a:r>
              <a:rPr lang="pl-PL" altLang="pl-PL" sz="3200">
                <a:latin typeface="Calibri" panose="020F0502020204030204" pitchFamily="34" charset="0"/>
              </a:rPr>
              <a:t>lekcji </a:t>
            </a:r>
            <a:r>
              <a:rPr lang="pl-PL" altLang="pl-PL" sz="3200" smtClean="0">
                <a:latin typeface="Calibri" panose="020F0502020204030204" pitchFamily="34" charset="0"/>
              </a:rPr>
              <a:t>nauczycielowi.</a:t>
            </a:r>
            <a:endParaRPr lang="pl-PL" altLang="pl-PL" sz="3200" dirty="0">
              <a:latin typeface="Calibri" panose="020F0502020204030204" pitchFamily="34" charset="0"/>
            </a:endParaRPr>
          </a:p>
          <a:p>
            <a:pPr lvl="1" algn="ctr" eaLnBrk="1" hangingPunct="1"/>
            <a:endParaRPr lang="pl-PL" altLang="pl-PL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3318" name="Obraz 3" descr="au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F0B37A4-9F93-4851-808A-24C81D851FC8}" type="slidenum">
              <a:rPr lang="pl-PL" altLang="pl-PL" smtClean="0">
                <a:ea typeface="Lucida Sans Unicode" pitchFamily="34" charset="0"/>
              </a:rPr>
              <a:pPr/>
              <a:t>5</a:t>
            </a:fld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692275"/>
            <a:ext cx="8316912" cy="4463826"/>
          </a:xfrm>
        </p:spPr>
        <p:txBody>
          <a:bodyPr/>
          <a:lstStyle/>
          <a:p>
            <a:pPr lvl="1" eaLnBrk="1" hangingPunct="1"/>
            <a:r>
              <a:rPr lang="pl-PL" altLang="pl-PL" sz="3200" dirty="0" smtClean="0">
                <a:latin typeface="Calibri" panose="020F0502020204030204" pitchFamily="34" charset="0"/>
              </a:rPr>
              <a:t>Film </a:t>
            </a:r>
            <a:r>
              <a:rPr lang="pl-PL" altLang="pl-PL" sz="3200" dirty="0">
                <a:latin typeface="Calibri" panose="020F0502020204030204" pitchFamily="34" charset="0"/>
              </a:rPr>
              <a:t>„Paprocie, skrzypy i widłaki</a:t>
            </a:r>
            <a:r>
              <a:rPr lang="pl-PL" altLang="pl-PL" sz="3200" dirty="0" smtClean="0">
                <a:latin typeface="Calibri" panose="020F0502020204030204" pitchFamily="34" charset="0"/>
              </a:rPr>
              <a:t>”:</a:t>
            </a:r>
            <a:endParaRPr lang="pl-PL" altLang="pl-PL" sz="3200" dirty="0">
              <a:latin typeface="Calibri" panose="020F0502020204030204" pitchFamily="34" charset="0"/>
            </a:endParaRPr>
          </a:p>
          <a:p>
            <a:pPr marL="403225" lvl="1" indent="0" eaLnBrk="1" hangingPunct="1">
              <a:buNone/>
            </a:pPr>
            <a:r>
              <a:rPr lang="pl-PL" altLang="pl-PL" sz="3200" dirty="0">
                <a:latin typeface="Calibri" panose="020F0502020204030204" pitchFamily="34" charset="0"/>
                <a:hlinkClick r:id="rId3"/>
              </a:rPr>
              <a:t>http://</a:t>
            </a:r>
            <a:r>
              <a:rPr lang="pl-PL" altLang="pl-PL" sz="3200" dirty="0" smtClean="0">
                <a:latin typeface="Calibri" panose="020F0502020204030204" pitchFamily="34" charset="0"/>
                <a:hlinkClick r:id="rId3"/>
              </a:rPr>
              <a:t>scholaris.pl/resources/run/id/48755</a:t>
            </a:r>
            <a:endParaRPr lang="pl-PL" altLang="pl-PL" sz="3200" dirty="0">
              <a:latin typeface="Calibri" panose="020F0502020204030204" pitchFamily="34" charset="0"/>
            </a:endParaRPr>
          </a:p>
          <a:p>
            <a:pPr lvl="1" eaLnBrk="1" hangingPunct="1"/>
            <a:r>
              <a:rPr lang="pl-PL" sz="3200" dirty="0" smtClean="0">
                <a:latin typeface="Calibri" panose="020F0502020204030204" pitchFamily="34" charset="0"/>
              </a:rPr>
              <a:t>Wykonajcie zadanie </a:t>
            </a:r>
            <a:r>
              <a:rPr lang="pl-PL" sz="3200" dirty="0">
                <a:latin typeface="Calibri" panose="020F0502020204030204" pitchFamily="34" charset="0"/>
              </a:rPr>
              <a:t>1 z karty </a:t>
            </a:r>
            <a:r>
              <a:rPr lang="pl-PL" sz="3200" dirty="0" smtClean="0">
                <a:latin typeface="Calibri" panose="020F0502020204030204" pitchFamily="34" charset="0"/>
              </a:rPr>
              <a:t>pracy.</a:t>
            </a:r>
          </a:p>
          <a:p>
            <a:pPr lvl="1" eaLnBrk="1" hangingPunct="1"/>
            <a:r>
              <a:rPr lang="pl-PL" sz="3200" dirty="0">
                <a:latin typeface="Calibri" panose="020F0502020204030204" pitchFamily="34" charset="0"/>
              </a:rPr>
              <a:t>Wskażcie  </a:t>
            </a:r>
            <a:r>
              <a:rPr lang="pl-PL" sz="3200" dirty="0" smtClean="0">
                <a:latin typeface="Calibri" panose="020F0502020204030204" pitchFamily="34" charset="0"/>
              </a:rPr>
              <a:t>na </a:t>
            </a:r>
            <a:r>
              <a:rPr lang="pl-PL" sz="3200" dirty="0">
                <a:latin typeface="Calibri" panose="020F0502020204030204" pitchFamily="34" charset="0"/>
              </a:rPr>
              <a:t>rysunkach </a:t>
            </a:r>
            <a:r>
              <a:rPr lang="pl-PL" sz="3200" dirty="0" smtClean="0">
                <a:latin typeface="Calibri" panose="020F0502020204030204" pitchFamily="34" charset="0"/>
              </a:rPr>
              <a:t>(slajdzie</a:t>
            </a:r>
            <a:r>
              <a:rPr lang="pl-PL" sz="3200" dirty="0">
                <a:latin typeface="Calibri" panose="020F0502020204030204" pitchFamily="34" charset="0"/>
              </a:rPr>
              <a:t>) </a:t>
            </a:r>
            <a:r>
              <a:rPr lang="pl-PL" sz="3200" dirty="0" smtClean="0">
                <a:latin typeface="Calibri" panose="020F0502020204030204" pitchFamily="34" charset="0"/>
              </a:rPr>
              <a:t>przedstawiającym  </a:t>
            </a:r>
            <a:r>
              <a:rPr lang="pl-PL" sz="3200" dirty="0">
                <a:latin typeface="Calibri" panose="020F0502020204030204" pitchFamily="34" charset="0"/>
              </a:rPr>
              <a:t>rośliny </a:t>
            </a:r>
            <a:r>
              <a:rPr lang="pl-PL" sz="3200" dirty="0" smtClean="0">
                <a:latin typeface="Calibri" panose="020F0502020204030204" pitchFamily="34" charset="0"/>
              </a:rPr>
              <a:t>– organy</a:t>
            </a:r>
            <a:r>
              <a:rPr lang="pl-PL" sz="3200" dirty="0">
                <a:latin typeface="Calibri" panose="020F0502020204030204" pitchFamily="34" charset="0"/>
              </a:rPr>
              <a:t>: korzeń, łodyga, liść, </a:t>
            </a:r>
            <a:r>
              <a:rPr lang="pl-PL" sz="3200" dirty="0" smtClean="0">
                <a:latin typeface="Calibri" panose="020F0502020204030204" pitchFamily="34" charset="0"/>
              </a:rPr>
              <a:t>zarodnia</a:t>
            </a:r>
            <a:r>
              <a:rPr lang="pl-PL" sz="3200" dirty="0">
                <a:latin typeface="Calibri" panose="020F0502020204030204" pitchFamily="34" charset="0"/>
              </a:rPr>
              <a:t>. Odpowiedź uzgodnijcie w </a:t>
            </a:r>
            <a:r>
              <a:rPr lang="pl-PL" sz="3200" dirty="0" smtClean="0">
                <a:latin typeface="Calibri" panose="020F0502020204030204" pitchFamily="34" charset="0"/>
              </a:rPr>
              <a:t>parach.</a:t>
            </a:r>
          </a:p>
          <a:p>
            <a:pPr lvl="1" eaLnBrk="1" hangingPunct="1"/>
            <a:r>
              <a:rPr lang="pl-PL" sz="3200" dirty="0">
                <a:latin typeface="Calibri" panose="020F0502020204030204" pitchFamily="34" charset="0"/>
              </a:rPr>
              <a:t>Dokonajcie samooceny na podstawie prawidłowej odpowiedzi wyświetlonej na ekranie.</a:t>
            </a:r>
            <a:endParaRPr lang="pl-PL" altLang="pl-PL" sz="3200" dirty="0" smtClean="0">
              <a:latin typeface="Calibri" panose="020F0502020204030204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0246" name="Obraz 3" descr="au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0DCBEC8-401F-4F0E-BF32-9176843E64AB}" type="slidenum">
              <a:rPr lang="pl-PL" altLang="pl-PL" smtClean="0">
                <a:ea typeface="Lucida Sans Unicode" pitchFamily="34" charset="0"/>
              </a:rPr>
              <a:pPr/>
              <a:t>6</a:t>
            </a:fld>
            <a:endParaRPr lang="pl-PL" altLang="pl-PL" smtClean="0">
              <a:ea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207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692275"/>
            <a:ext cx="8316912" cy="4823866"/>
          </a:xfrm>
        </p:spPr>
        <p:txBody>
          <a:bodyPr/>
          <a:lstStyle/>
          <a:p>
            <a:pPr lvl="1" eaLnBrk="1" hangingPunct="1"/>
            <a:endParaRPr lang="pl-PL" altLang="pl-PL" sz="1600" dirty="0" smtClean="0"/>
          </a:p>
          <a:p>
            <a:pPr marL="403225" lvl="1" indent="0" eaLnBrk="1" hangingPunct="1">
              <a:buNone/>
            </a:pPr>
            <a:r>
              <a:rPr lang="pl-PL" altLang="pl-PL" sz="1600" dirty="0" smtClean="0">
                <a:latin typeface="Calibri" panose="020F0502020204030204" pitchFamily="34" charset="0"/>
              </a:rPr>
              <a:t>Wskażcie na rysunkach przedstawiających rośliny - organy:</a:t>
            </a:r>
          </a:p>
          <a:p>
            <a:pPr marL="403225" lvl="1" indent="0" eaLnBrk="1" hangingPunct="1">
              <a:buNone/>
            </a:pPr>
            <a:endParaRPr lang="pl-PL" altLang="pl-PL" sz="1600" dirty="0" smtClean="0">
              <a:latin typeface="Calibri" panose="020F0502020204030204" pitchFamily="34" charset="0"/>
            </a:endParaRPr>
          </a:p>
          <a:p>
            <a:pPr marL="403225" lvl="1" indent="0" eaLnBrk="1" hangingPunct="1">
              <a:buNone/>
            </a:pPr>
            <a:r>
              <a:rPr lang="pl-PL" altLang="pl-PL" sz="1600" dirty="0" smtClean="0"/>
              <a:t>		LIŚĆ				ZARODNIA</a:t>
            </a:r>
          </a:p>
          <a:p>
            <a:pPr marL="403225" lvl="1" indent="0" eaLnBrk="1" hangingPunct="1">
              <a:buNone/>
            </a:pPr>
            <a:endParaRPr lang="pl-PL" altLang="pl-PL" sz="1600" dirty="0"/>
          </a:p>
          <a:p>
            <a:pPr marL="403225" lvl="1" indent="0" eaLnBrk="1" hangingPunct="1">
              <a:buNone/>
            </a:pPr>
            <a:endParaRPr lang="pl-PL" altLang="pl-PL" sz="1600" dirty="0" smtClean="0"/>
          </a:p>
          <a:p>
            <a:pPr marL="403225" lvl="1" indent="0" eaLnBrk="1" hangingPunct="1">
              <a:buNone/>
            </a:pPr>
            <a:endParaRPr lang="pl-PL" altLang="pl-PL" sz="1600" dirty="0"/>
          </a:p>
          <a:p>
            <a:pPr marL="403225" lvl="1" indent="0" eaLnBrk="1" hangingPunct="1">
              <a:buNone/>
            </a:pPr>
            <a:endParaRPr lang="pl-PL" altLang="pl-PL" sz="1600" dirty="0" smtClean="0"/>
          </a:p>
          <a:p>
            <a:pPr marL="403225" lvl="1" indent="0" eaLnBrk="1" hangingPunct="1">
              <a:buNone/>
            </a:pPr>
            <a:endParaRPr lang="pl-PL" altLang="pl-PL" sz="1600" dirty="0"/>
          </a:p>
          <a:p>
            <a:pPr marL="403225" lvl="1" indent="0" eaLnBrk="1" hangingPunct="1">
              <a:buNone/>
            </a:pPr>
            <a:endParaRPr lang="pl-PL" altLang="pl-PL" sz="1600" dirty="0" smtClean="0"/>
          </a:p>
          <a:p>
            <a:pPr marL="403225" lvl="1" indent="0" eaLnBrk="1" hangingPunct="1">
              <a:buNone/>
            </a:pPr>
            <a:endParaRPr lang="pl-PL" altLang="pl-PL" sz="1600" dirty="0"/>
          </a:p>
          <a:p>
            <a:pPr marL="403225" lvl="1" indent="0" eaLnBrk="1" hangingPunct="1">
              <a:buNone/>
            </a:pPr>
            <a:endParaRPr lang="pl-PL" altLang="pl-PL" sz="1600" dirty="0" smtClean="0"/>
          </a:p>
          <a:p>
            <a:pPr marL="403225" lvl="1" indent="0" eaLnBrk="1" hangingPunct="1">
              <a:buNone/>
            </a:pPr>
            <a:endParaRPr lang="pl-PL" altLang="pl-PL" sz="1600" dirty="0"/>
          </a:p>
          <a:p>
            <a:pPr marL="403225" lvl="1" indent="0" eaLnBrk="1" hangingPunct="1">
              <a:buNone/>
            </a:pPr>
            <a:endParaRPr lang="pl-PL" altLang="pl-PL" sz="1600" dirty="0"/>
          </a:p>
          <a:p>
            <a:pPr marL="403225" lvl="1" indent="0" eaLnBrk="1" hangingPunct="1">
              <a:buNone/>
            </a:pPr>
            <a:endParaRPr lang="pl-PL" altLang="pl-PL" sz="1600" dirty="0" smtClean="0">
              <a:latin typeface="Calibri" panose="020F0502020204030204" pitchFamily="34" charset="0"/>
            </a:endParaRPr>
          </a:p>
          <a:p>
            <a:pPr marL="403225" lvl="1" indent="0" eaLnBrk="1" hangingPunct="1">
              <a:buNone/>
            </a:pPr>
            <a:r>
              <a:rPr lang="pl-PL" altLang="pl-PL" sz="900" dirty="0" smtClean="0">
                <a:latin typeface="Calibri" panose="020F0502020204030204" pitchFamily="34" charset="0"/>
              </a:rPr>
              <a:t>rys. 1</a:t>
            </a:r>
            <a:r>
              <a:rPr lang="pl-PL" altLang="pl-PL" sz="1600" dirty="0" smtClean="0"/>
              <a:t>		KORZEŃ			     </a:t>
            </a:r>
            <a:r>
              <a:rPr lang="pl-PL" altLang="pl-PL" sz="900" dirty="0" smtClean="0">
                <a:latin typeface="Calibri" panose="020F0502020204030204" pitchFamily="34" charset="0"/>
              </a:rPr>
              <a:t>rys. 2</a:t>
            </a:r>
            <a:r>
              <a:rPr lang="pl-PL" altLang="pl-PL" sz="1600" dirty="0" smtClean="0"/>
              <a:t>	ŁODYGA	                       </a:t>
            </a:r>
            <a:r>
              <a:rPr lang="pl-PL" altLang="pl-PL" sz="900" dirty="0" smtClean="0">
                <a:latin typeface="Calibri" panose="020F0502020204030204" pitchFamily="34" charset="0"/>
              </a:rPr>
              <a:t>rys. 3</a:t>
            </a:r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16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3318" name="Obraz 3" descr="au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F0B37A4-9F93-4851-808A-24C81D851FC8}" type="slidenum">
              <a:rPr lang="pl-PL" altLang="pl-PL" sz="1600" smtClean="0">
                <a:ea typeface="Lucida Sans Unicode" pitchFamily="34" charset="0"/>
              </a:rPr>
              <a:pPr/>
              <a:t>7</a:t>
            </a:fld>
            <a:endParaRPr lang="pl-PL" altLang="pl-PL" sz="1600" smtClean="0">
              <a:ea typeface="Lucida Sans Unicode" pitchFamily="34" charset="0"/>
            </a:endParaRPr>
          </a:p>
        </p:txBody>
      </p:sp>
      <p:pic>
        <p:nvPicPr>
          <p:cNvPr id="11" name="Picture 2" descr="C:\Users\Korespondencja Au\Desktop\paproć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2987891"/>
            <a:ext cx="1951038" cy="309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Korespondencja Au\Desktop\skrzyp_polny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949" y="2938585"/>
            <a:ext cx="1840547" cy="311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C:\Users\Korespondencja Au\Desktop\widłak_gozdzisty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517" y="2938585"/>
            <a:ext cx="1942773" cy="2914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0" name="Łącznik prosty ze strzałką 29"/>
          <p:cNvCxnSpPr/>
          <p:nvPr/>
        </p:nvCxnSpPr>
        <p:spPr>
          <a:xfrm flipH="1">
            <a:off x="2520032" y="2938585"/>
            <a:ext cx="142206" cy="19318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Łącznik prosty ze strzałką 31"/>
          <p:cNvCxnSpPr/>
          <p:nvPr/>
        </p:nvCxnSpPr>
        <p:spPr>
          <a:xfrm>
            <a:off x="2662238" y="2938585"/>
            <a:ext cx="1567470" cy="62522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Łącznik prosty ze strzałką 33"/>
          <p:cNvCxnSpPr/>
          <p:nvPr/>
        </p:nvCxnSpPr>
        <p:spPr>
          <a:xfrm>
            <a:off x="2880072" y="2938585"/>
            <a:ext cx="4320480" cy="1596325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Łącznik prosty ze strzałką 36"/>
          <p:cNvCxnSpPr/>
          <p:nvPr/>
        </p:nvCxnSpPr>
        <p:spPr>
          <a:xfrm flipH="1">
            <a:off x="2520032" y="2843733"/>
            <a:ext cx="4176464" cy="19442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Łącznik prosty ze strzałką 39"/>
          <p:cNvCxnSpPr/>
          <p:nvPr/>
        </p:nvCxnSpPr>
        <p:spPr>
          <a:xfrm>
            <a:off x="6696496" y="2843733"/>
            <a:ext cx="864096" cy="4074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Łącznik prosty ze strzałką 44"/>
          <p:cNvCxnSpPr/>
          <p:nvPr/>
        </p:nvCxnSpPr>
        <p:spPr>
          <a:xfrm flipH="1">
            <a:off x="5184328" y="2843733"/>
            <a:ext cx="1080120" cy="4074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Łącznik prosty ze strzałką 56"/>
          <p:cNvCxnSpPr/>
          <p:nvPr/>
        </p:nvCxnSpPr>
        <p:spPr>
          <a:xfrm flipH="1" flipV="1">
            <a:off x="1799952" y="5724053"/>
            <a:ext cx="862286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Łącznik prosty ze strzałką 60"/>
          <p:cNvCxnSpPr/>
          <p:nvPr/>
        </p:nvCxnSpPr>
        <p:spPr>
          <a:xfrm flipV="1">
            <a:off x="3384128" y="5852745"/>
            <a:ext cx="1508094" cy="3753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12" name="Łącznik prosty ze strzałką 13311"/>
          <p:cNvCxnSpPr/>
          <p:nvPr/>
        </p:nvCxnSpPr>
        <p:spPr>
          <a:xfrm flipV="1">
            <a:off x="3168104" y="5652045"/>
            <a:ext cx="518380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15" name="Łącznik prosty ze strzałką 13314"/>
          <p:cNvCxnSpPr/>
          <p:nvPr/>
        </p:nvCxnSpPr>
        <p:spPr>
          <a:xfrm flipH="1" flipV="1">
            <a:off x="1799952" y="4787949"/>
            <a:ext cx="4464496" cy="144016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17" name="Łącznik prosty ze strzałką 13316"/>
          <p:cNvCxnSpPr/>
          <p:nvPr/>
        </p:nvCxnSpPr>
        <p:spPr>
          <a:xfrm flipH="1" flipV="1">
            <a:off x="4392240" y="4931965"/>
            <a:ext cx="2160240" cy="1296144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21" name="Łącznik prosty ze strzałką 13320"/>
          <p:cNvCxnSpPr/>
          <p:nvPr/>
        </p:nvCxnSpPr>
        <p:spPr>
          <a:xfrm flipV="1">
            <a:off x="6696496" y="4211885"/>
            <a:ext cx="864096" cy="1944216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8137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2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692275"/>
            <a:ext cx="8316912" cy="4148138"/>
          </a:xfrm>
        </p:spPr>
        <p:txBody>
          <a:bodyPr/>
          <a:lstStyle/>
          <a:p>
            <a:pPr lvl="1" eaLnBrk="1" hangingPunct="1"/>
            <a:endParaRPr lang="pl-PL" altLang="pl-PL" dirty="0" smtClean="0"/>
          </a:p>
          <a:p>
            <a:pPr lvl="1" algn="ctr" eaLnBrk="1" hangingPunct="1"/>
            <a:endParaRPr lang="pl-PL" altLang="pl-PL" sz="3200" dirty="0" smtClean="0">
              <a:latin typeface="Calibri" panose="020F0502020204030204" pitchFamily="34" charset="0"/>
            </a:endParaRPr>
          </a:p>
          <a:p>
            <a:pPr lvl="1" algn="ctr" eaLnBrk="1" hangingPunct="1"/>
            <a:r>
              <a:rPr lang="pl-PL" altLang="pl-PL" sz="3200" dirty="0" smtClean="0">
                <a:latin typeface="Calibri" panose="020F0502020204030204" pitchFamily="34" charset="0"/>
              </a:rPr>
              <a:t>Wykonajcie </a:t>
            </a:r>
            <a:r>
              <a:rPr lang="pl-PL" altLang="pl-PL" sz="3200" dirty="0">
                <a:latin typeface="Calibri" panose="020F0502020204030204" pitchFamily="34" charset="0"/>
              </a:rPr>
              <a:t>zadanie </a:t>
            </a:r>
            <a:r>
              <a:rPr lang="pl-PL" altLang="pl-PL" sz="3200" dirty="0" smtClean="0">
                <a:latin typeface="Calibri" panose="020F0502020204030204" pitchFamily="34" charset="0"/>
              </a:rPr>
              <a:t>3 z karty pracy.</a:t>
            </a:r>
          </a:p>
          <a:p>
            <a:pPr lvl="1" algn="ctr" eaLnBrk="1" hangingPunct="1"/>
            <a:endParaRPr lang="pl-PL" altLang="pl-PL" sz="3200" dirty="0" smtClean="0">
              <a:latin typeface="Calibri" panose="020F0502020204030204" pitchFamily="34" charset="0"/>
            </a:endParaRPr>
          </a:p>
          <a:p>
            <a:pPr lvl="1" algn="ctr" eaLnBrk="1" hangingPunct="1"/>
            <a:r>
              <a:rPr lang="pl-PL" altLang="pl-PL" sz="3200" dirty="0" smtClean="0">
                <a:latin typeface="Calibri" panose="020F0502020204030204" pitchFamily="34" charset="0"/>
              </a:rPr>
              <a:t> Zapoznajcie się z tekstem źródłowym </a:t>
            </a:r>
            <a:br>
              <a:rPr lang="pl-PL" altLang="pl-PL" sz="3200" dirty="0" smtClean="0">
                <a:latin typeface="Calibri" panose="020F0502020204030204" pitchFamily="34" charset="0"/>
              </a:rPr>
            </a:br>
            <a:r>
              <a:rPr lang="pl-PL" altLang="pl-PL" sz="3200" dirty="0" smtClean="0">
                <a:latin typeface="Calibri" panose="020F0502020204030204" pitchFamily="34" charset="0"/>
              </a:rPr>
              <a:t>i wykonajcie zadanie 4 z karty pracy.</a:t>
            </a:r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3318" name="Obraz 3" descr="au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F0B37A4-9F93-4851-808A-24C81D851FC8}" type="slidenum">
              <a:rPr lang="pl-PL" altLang="pl-PL" smtClean="0">
                <a:ea typeface="Lucida Sans Unicode" pitchFamily="34" charset="0"/>
              </a:rPr>
              <a:pPr/>
              <a:t>8</a:t>
            </a:fld>
            <a:endParaRPr lang="pl-PL" altLang="pl-PL" smtClean="0">
              <a:ea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12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91840" y="1658164"/>
            <a:ext cx="8316912" cy="5040560"/>
          </a:xfrm>
        </p:spPr>
        <p:txBody>
          <a:bodyPr/>
          <a:lstStyle/>
          <a:p>
            <a:pPr marL="403225" lvl="1" indent="0" algn="ctr" eaLnBrk="1" hangingPunct="1">
              <a:buNone/>
            </a:pPr>
            <a:r>
              <a:rPr lang="pl-PL" altLang="pl-PL" sz="2400" dirty="0" smtClean="0">
                <a:latin typeface="Calibri" panose="020F0502020204030204" pitchFamily="34" charset="0"/>
              </a:rPr>
              <a:t>Znaczenie paprotników</a:t>
            </a:r>
          </a:p>
          <a:p>
            <a:pPr lvl="1" algn="ctr" eaLnBrk="1" hangingPunct="1"/>
            <a:r>
              <a:rPr lang="pl-PL" altLang="pl-PL" sz="2400" dirty="0">
                <a:latin typeface="Calibri" panose="020F0502020204030204" pitchFamily="34" charset="0"/>
              </a:rPr>
              <a:t>P</a:t>
            </a:r>
            <a:r>
              <a:rPr lang="pl-PL" altLang="pl-PL" sz="2400" dirty="0" smtClean="0">
                <a:latin typeface="Calibri" panose="020F0502020204030204" pitchFamily="34" charset="0"/>
              </a:rPr>
              <a:t>aprocie hodowane są w celach dekoracyjnych, </a:t>
            </a:r>
            <a:br>
              <a:rPr lang="pl-PL" altLang="pl-PL" sz="2400" dirty="0" smtClean="0">
                <a:latin typeface="Calibri" panose="020F0502020204030204" pitchFamily="34" charset="0"/>
              </a:rPr>
            </a:br>
            <a:r>
              <a:rPr lang="pl-PL" altLang="pl-PL" sz="2400" dirty="0" smtClean="0">
                <a:latin typeface="Calibri" panose="020F0502020204030204" pitchFamily="34" charset="0"/>
              </a:rPr>
              <a:t>np. orliczka kreteńska.</a:t>
            </a:r>
          </a:p>
          <a:p>
            <a:pPr marL="403225" lvl="1" indent="0" algn="ctr" eaLnBrk="1" hangingPunct="1">
              <a:buNone/>
            </a:pPr>
            <a:endParaRPr lang="pl-PL" altLang="pl-PL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3318" name="Obraz 3" descr="au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F0B37A4-9F93-4851-808A-24C81D851FC8}" type="slidenum">
              <a:rPr lang="pl-PL" altLang="pl-PL" smtClean="0">
                <a:ea typeface="Lucida Sans Unicode" pitchFamily="34" charset="0"/>
              </a:rPr>
              <a:pPr/>
              <a:t>9</a:t>
            </a:fld>
            <a:endParaRPr lang="pl-PL" altLang="pl-PL" smtClean="0">
              <a:ea typeface="Lucida Sans Unicode" pitchFamily="34" charset="0"/>
            </a:endParaRPr>
          </a:p>
        </p:txBody>
      </p:sp>
      <p:pic>
        <p:nvPicPr>
          <p:cNvPr id="34818" name="Picture 2" descr="C:\Users\Admin\Desktop\PAPROCIE\201403085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896" y="3058701"/>
            <a:ext cx="2557586" cy="3410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9" name="Picture 3" descr="C:\Users\Admin\Desktop\PAPROCIE\2014030851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776" y="3058702"/>
            <a:ext cx="2860624" cy="3410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1439912" y="6588149"/>
            <a:ext cx="1800200" cy="221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00" dirty="0" smtClean="0">
                <a:latin typeface="Calibri" panose="020F0502020204030204" pitchFamily="34" charset="0"/>
              </a:rPr>
              <a:t>Fot. 1</a:t>
            </a:r>
            <a:endParaRPr lang="pl-PL" sz="900" dirty="0">
              <a:latin typeface="Calibri" panose="020F0502020204030204" pitchFamily="34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5544368" y="6588149"/>
            <a:ext cx="1224136" cy="221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00" dirty="0" smtClean="0">
                <a:latin typeface="Calibri" panose="020F0502020204030204" pitchFamily="34" charset="0"/>
              </a:rPr>
              <a:t>Fot.2</a:t>
            </a:r>
            <a:endParaRPr lang="pl-PL" sz="9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02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331565"/>
            <a:ext cx="8316912" cy="5976664"/>
          </a:xfrm>
        </p:spPr>
        <p:txBody>
          <a:bodyPr/>
          <a:lstStyle/>
          <a:p>
            <a:pPr marL="403225" lvl="1" indent="0" eaLnBrk="1" hangingPunct="1">
              <a:buNone/>
            </a:pPr>
            <a:endParaRPr lang="pl-PL" altLang="pl-PL" dirty="0" smtClean="0">
              <a:latin typeface="Calibri" panose="020F0502020204030204" pitchFamily="34" charset="0"/>
            </a:endParaRPr>
          </a:p>
          <a:p>
            <a:pPr marL="403225" lvl="1" indent="0" eaLnBrk="1" hangingPunct="1">
              <a:buNone/>
            </a:pPr>
            <a:endParaRPr lang="pl-PL" altLang="pl-PL" dirty="0">
              <a:latin typeface="Calibri" panose="020F0502020204030204" pitchFamily="34" charset="0"/>
            </a:endParaRPr>
          </a:p>
          <a:p>
            <a:pPr marL="403225" lvl="1" indent="0" eaLnBrk="1" hangingPunct="1">
              <a:buNone/>
            </a:pPr>
            <a:r>
              <a:rPr lang="pl-PL" altLang="pl-PL" dirty="0" smtClean="0">
                <a:latin typeface="Calibri" panose="020F0502020204030204" pitchFamily="34" charset="0"/>
              </a:rPr>
              <a:t>Współczesne gatunki krajowe </a:t>
            </a:r>
            <a:br>
              <a:rPr lang="pl-PL" altLang="pl-PL" dirty="0" smtClean="0">
                <a:latin typeface="Calibri" panose="020F0502020204030204" pitchFamily="34" charset="0"/>
              </a:rPr>
            </a:br>
            <a:r>
              <a:rPr lang="pl-PL" altLang="pl-PL" dirty="0" smtClean="0">
                <a:latin typeface="Calibri" panose="020F0502020204030204" pitchFamily="34" charset="0"/>
              </a:rPr>
              <a:t>nie odgrywają większej roli </a:t>
            </a:r>
            <a:br>
              <a:rPr lang="pl-PL" altLang="pl-PL" dirty="0" smtClean="0">
                <a:latin typeface="Calibri" panose="020F0502020204030204" pitchFamily="34" charset="0"/>
              </a:rPr>
            </a:br>
            <a:r>
              <a:rPr lang="pl-PL" altLang="pl-PL" dirty="0" smtClean="0">
                <a:latin typeface="Calibri" panose="020F0502020204030204" pitchFamily="34" charset="0"/>
              </a:rPr>
              <a:t>w przyrodzie i ekosystemach, </a:t>
            </a:r>
            <a:br>
              <a:rPr lang="pl-PL" altLang="pl-PL" dirty="0" smtClean="0">
                <a:latin typeface="Calibri" panose="020F0502020204030204" pitchFamily="34" charset="0"/>
              </a:rPr>
            </a:br>
            <a:r>
              <a:rPr lang="pl-PL" altLang="pl-PL" dirty="0" smtClean="0">
                <a:latin typeface="Calibri" panose="020F0502020204030204" pitchFamily="34" charset="0"/>
              </a:rPr>
              <a:t>choć w niektórych lasach stanowią </a:t>
            </a:r>
            <a:br>
              <a:rPr lang="pl-PL" altLang="pl-PL" dirty="0" smtClean="0">
                <a:latin typeface="Calibri" panose="020F0502020204030204" pitchFamily="34" charset="0"/>
              </a:rPr>
            </a:br>
            <a:r>
              <a:rPr lang="pl-PL" altLang="pl-PL" dirty="0" smtClean="0">
                <a:latin typeface="Calibri" panose="020F0502020204030204" pitchFamily="34" charset="0"/>
              </a:rPr>
              <a:t>podstawowy składnik podszytu.</a:t>
            </a:r>
          </a:p>
          <a:p>
            <a:pPr marL="403225" lvl="1" indent="0" eaLnBrk="1" hangingPunct="1">
              <a:buNone/>
            </a:pPr>
            <a:r>
              <a:rPr lang="pl-PL" altLang="pl-PL" dirty="0" smtClean="0">
                <a:latin typeface="Calibri" panose="020F0502020204030204" pitchFamily="34" charset="0"/>
              </a:rPr>
              <a:t>Ze względu na rzadkość występowania</a:t>
            </a:r>
            <a:br>
              <a:rPr lang="pl-PL" altLang="pl-PL" dirty="0" smtClean="0">
                <a:latin typeface="Calibri" panose="020F0502020204030204" pitchFamily="34" charset="0"/>
              </a:rPr>
            </a:br>
            <a:r>
              <a:rPr lang="pl-PL" altLang="pl-PL" dirty="0" smtClean="0">
                <a:latin typeface="Calibri" panose="020F0502020204030204" pitchFamily="34" charset="0"/>
              </a:rPr>
              <a:t>wiele gatunków objętych jest ochroną</a:t>
            </a:r>
            <a:br>
              <a:rPr lang="pl-PL" altLang="pl-PL" dirty="0" smtClean="0">
                <a:latin typeface="Calibri" panose="020F0502020204030204" pitchFamily="34" charset="0"/>
              </a:rPr>
            </a:br>
            <a:r>
              <a:rPr lang="pl-PL" altLang="pl-PL" dirty="0" smtClean="0">
                <a:latin typeface="Calibri" panose="020F0502020204030204" pitchFamily="34" charset="0"/>
              </a:rPr>
              <a:t>prawną.</a:t>
            </a:r>
          </a:p>
          <a:p>
            <a:pPr lvl="1" eaLnBrk="1" hangingPunct="1"/>
            <a:endParaRPr lang="pl-PL" altLang="pl-PL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3318" name="Obraz 3" descr="au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F0B37A4-9F93-4851-808A-24C81D851FC8}" type="slidenum">
              <a:rPr lang="pl-PL" altLang="pl-PL" smtClean="0">
                <a:ea typeface="Lucida Sans Unicode" pitchFamily="34" charset="0"/>
              </a:rPr>
              <a:pPr/>
              <a:t>10</a:t>
            </a:fld>
            <a:endParaRPr lang="pl-PL" altLang="pl-PL" smtClean="0">
              <a:ea typeface="Lucida Sans Unicode" pitchFamily="34" charset="0"/>
            </a:endParaRPr>
          </a:p>
        </p:txBody>
      </p:sp>
      <p:pic>
        <p:nvPicPr>
          <p:cNvPr id="2050" name="Picture 2" descr="C:\Users\Korespondencja Au\Desktop\paprocie_w_lesi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3713" y="1691605"/>
            <a:ext cx="3178284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6408960" y="6588149"/>
            <a:ext cx="1871440" cy="221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00" dirty="0" smtClean="0">
                <a:latin typeface="Calibri" panose="020F0502020204030204" pitchFamily="34" charset="0"/>
              </a:rPr>
              <a:t>Fot. 3</a:t>
            </a:r>
            <a:endParaRPr lang="pl-PL" sz="9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868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384128" y="1475581"/>
            <a:ext cx="5543972" cy="4752528"/>
          </a:xfrm>
        </p:spPr>
        <p:txBody>
          <a:bodyPr/>
          <a:lstStyle/>
          <a:p>
            <a:pPr lvl="1" eaLnBrk="1" hangingPunct="1"/>
            <a:endParaRPr lang="pl-PL" altLang="pl-PL" dirty="0" smtClean="0"/>
          </a:p>
          <a:p>
            <a:pPr lvl="1" eaLnBrk="1" hangingPunct="1"/>
            <a:r>
              <a:rPr lang="pl-PL" altLang="pl-PL" dirty="0" smtClean="0">
                <a:latin typeface="Calibri" panose="020F0502020204030204" pitchFamily="34" charset="0"/>
              </a:rPr>
              <a:t>Nieliczne gatunki paprotników stosowane są w leczeniu ludzi i kosmetyce: widłak </a:t>
            </a:r>
            <a:r>
              <a:rPr lang="pl-PL" altLang="pl-PL" dirty="0" err="1" smtClean="0">
                <a:latin typeface="Calibri" panose="020F0502020204030204" pitchFamily="34" charset="0"/>
              </a:rPr>
              <a:t>goździsty</a:t>
            </a:r>
            <a:r>
              <a:rPr lang="pl-PL" altLang="pl-PL" dirty="0" smtClean="0">
                <a:latin typeface="Calibri" panose="020F0502020204030204" pitchFamily="34" charset="0"/>
              </a:rPr>
              <a:t>, skrzyp polny, nerecznica samcza.</a:t>
            </a:r>
          </a:p>
          <a:p>
            <a:pPr lvl="1" eaLnBrk="1" hangingPunct="1"/>
            <a:endParaRPr lang="pl-PL" altLang="pl-PL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3318" name="Obraz 3" descr="au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F0B37A4-9F93-4851-808A-24C81D851FC8}" type="slidenum">
              <a:rPr lang="pl-PL" altLang="pl-PL" smtClean="0">
                <a:ea typeface="Lucida Sans Unicode" pitchFamily="34" charset="0"/>
              </a:rPr>
              <a:pPr/>
              <a:t>11</a:t>
            </a:fld>
            <a:endParaRPr lang="pl-PL" altLang="pl-PL" smtClean="0">
              <a:ea typeface="Lucida Sans Unicode" pitchFamily="34" charset="0"/>
            </a:endParaRPr>
          </a:p>
        </p:txBody>
      </p:sp>
      <p:pic>
        <p:nvPicPr>
          <p:cNvPr id="1026" name="Picture 2" descr="C:\Users\M Przewalska\Desktop\tabletki_ziołow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06" y="3491805"/>
            <a:ext cx="5583940" cy="3140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431800" y="6804173"/>
            <a:ext cx="2232248" cy="221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00" dirty="0" smtClean="0">
                <a:latin typeface="Calibri" panose="020F0502020204030204" pitchFamily="34" charset="0"/>
              </a:rPr>
              <a:t>Fot. 4</a:t>
            </a:r>
            <a:endParaRPr lang="pl-PL" sz="9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0786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692275"/>
            <a:ext cx="8316912" cy="4148138"/>
          </a:xfrm>
        </p:spPr>
        <p:txBody>
          <a:bodyPr/>
          <a:lstStyle/>
          <a:p>
            <a:pPr lvl="1" eaLnBrk="1" hangingPunct="1"/>
            <a:endParaRPr lang="pl-PL" altLang="pl-PL" dirty="0" smtClean="0"/>
          </a:p>
          <a:p>
            <a:pPr marL="403225" lvl="1" indent="0" algn="ctr" eaLnBrk="1" hangingPunct="1">
              <a:buNone/>
            </a:pPr>
            <a:r>
              <a:rPr lang="pl-PL" altLang="pl-PL" sz="3600" i="1" dirty="0" smtClean="0">
                <a:latin typeface="Calibri" panose="020F0502020204030204" pitchFamily="34" charset="0"/>
              </a:rPr>
              <a:t>Pamiętaj! </a:t>
            </a:r>
          </a:p>
          <a:p>
            <a:pPr marL="403225" lvl="1" indent="0" algn="ctr" eaLnBrk="1" hangingPunct="1">
              <a:buNone/>
            </a:pPr>
            <a:endParaRPr lang="pl-PL" altLang="pl-PL" sz="3600" i="1" dirty="0" smtClean="0">
              <a:latin typeface="Calibri" panose="020F0502020204030204" pitchFamily="34" charset="0"/>
            </a:endParaRPr>
          </a:p>
          <a:p>
            <a:pPr marL="403225" lvl="1" indent="0" algn="ctr" eaLnBrk="1" hangingPunct="1">
              <a:buNone/>
            </a:pPr>
            <a:r>
              <a:rPr lang="pl-PL" altLang="pl-PL" sz="3600" dirty="0" smtClean="0">
                <a:latin typeface="Calibri" panose="020F0502020204030204" pitchFamily="34" charset="0"/>
              </a:rPr>
              <a:t>Wszystkie występujące w Polsce gatunki widłaków podlegają ścisłej ochronie gatunkowej.</a:t>
            </a:r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3318" name="Obraz 3" descr="au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F0B37A4-9F93-4851-808A-24C81D851FC8}" type="slidenum">
              <a:rPr lang="pl-PL" altLang="pl-PL" smtClean="0">
                <a:ea typeface="Lucida Sans Unicode" pitchFamily="34" charset="0"/>
              </a:rPr>
              <a:pPr/>
              <a:t>12</a:t>
            </a:fld>
            <a:endParaRPr lang="pl-PL" altLang="pl-PL" smtClean="0">
              <a:ea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37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47823" y="1475581"/>
            <a:ext cx="8480697" cy="5111898"/>
          </a:xfrm>
        </p:spPr>
        <p:txBody>
          <a:bodyPr/>
          <a:lstStyle/>
          <a:p>
            <a:pPr marL="403225" lvl="1" indent="0" algn="ctr" eaLnBrk="1" hangingPunct="1">
              <a:buNone/>
            </a:pPr>
            <a:r>
              <a:rPr lang="pl-PL" altLang="pl-PL" sz="3200" dirty="0" smtClean="0">
                <a:latin typeface="Calibri" panose="020F0502020204030204" pitchFamily="34" charset="0"/>
              </a:rPr>
              <a:t> Kopalne gatunki, formy drzewiaste żyjące w erze paleofitycznej przyczyniły się do powstania ogromnych złóż węgla kamiennego.</a:t>
            </a:r>
          </a:p>
          <a:p>
            <a:pPr lvl="1" eaLnBrk="1" hangingPunct="1"/>
            <a:endParaRPr lang="pl-PL" altLang="pl-PL" sz="3200" dirty="0" smtClean="0"/>
          </a:p>
          <a:p>
            <a:pPr lvl="1" eaLnBrk="1" hangingPunct="1"/>
            <a:endParaRPr lang="pl-PL" altLang="pl-PL" sz="3200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3318" name="Obraz 3" descr="au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F0B37A4-9F93-4851-808A-24C81D851FC8}" type="slidenum">
              <a:rPr lang="pl-PL" altLang="pl-PL" smtClean="0">
                <a:ea typeface="Lucida Sans Unicode" pitchFamily="34" charset="0"/>
              </a:rPr>
              <a:pPr/>
              <a:t>13</a:t>
            </a:fld>
            <a:endParaRPr lang="pl-PL" altLang="pl-PL" smtClean="0">
              <a:ea typeface="Lucida Sans Unicode" pitchFamily="34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24" y="3552169"/>
            <a:ext cx="1872208" cy="2606335"/>
          </a:xfrm>
          <a:prstGeom prst="rect">
            <a:avLst/>
          </a:prstGeom>
        </p:spPr>
      </p:pic>
      <p:pic>
        <p:nvPicPr>
          <p:cNvPr id="1026" name="Picture 2" descr="C:\Users\Korespondencja Au\Desktop\800px-Coal_lump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056" y="3518042"/>
            <a:ext cx="3520616" cy="2640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orespondencja Au\Desktop\Coal_anthracit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473" y="3518042"/>
            <a:ext cx="2897228" cy="271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647824" y="6372125"/>
            <a:ext cx="1512168" cy="221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00" dirty="0" smtClean="0">
                <a:latin typeface="Calibri" panose="020F0502020204030204" pitchFamily="34" charset="0"/>
              </a:rPr>
              <a:t>Fot. 5</a:t>
            </a:r>
            <a:endParaRPr lang="pl-PL" sz="900" dirty="0">
              <a:latin typeface="Calibri" panose="020F0502020204030204" pitchFamily="34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736056" y="6372125"/>
            <a:ext cx="1944216" cy="221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00" dirty="0" smtClean="0">
                <a:latin typeface="Calibri" panose="020F0502020204030204" pitchFamily="34" charset="0"/>
              </a:rPr>
              <a:t>Fot.6</a:t>
            </a:r>
            <a:endParaRPr lang="pl-PL" sz="900" dirty="0">
              <a:latin typeface="Calibri" panose="020F050202020403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7128544" y="6372125"/>
            <a:ext cx="1839243" cy="221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00" dirty="0" smtClean="0">
                <a:latin typeface="Calibri" panose="020F0502020204030204" pitchFamily="34" charset="0"/>
              </a:rPr>
              <a:t>Fot. 7</a:t>
            </a:r>
            <a:endParaRPr lang="pl-PL" sz="9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9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692275"/>
            <a:ext cx="8316912" cy="4148138"/>
          </a:xfrm>
        </p:spPr>
        <p:txBody>
          <a:bodyPr/>
          <a:lstStyle/>
          <a:p>
            <a:pPr marL="403225" lvl="1" indent="0" algn="ctr" eaLnBrk="1" hangingPunct="1">
              <a:buNone/>
            </a:pPr>
            <a:r>
              <a:rPr lang="pl-PL" altLang="pl-PL" sz="2400" dirty="0" smtClean="0">
                <a:latin typeface="Calibri" panose="020F0502020204030204" pitchFamily="34" charset="0"/>
              </a:rPr>
              <a:t>PYTANIE KLUCZOWE</a:t>
            </a:r>
          </a:p>
          <a:p>
            <a:pPr lvl="1" algn="ctr" eaLnBrk="1" hangingPunct="1"/>
            <a:endParaRPr lang="pl-PL" altLang="pl-PL" sz="4800" dirty="0" smtClean="0">
              <a:latin typeface="Calibri" panose="020F0502020204030204" pitchFamily="34" charset="0"/>
            </a:endParaRPr>
          </a:p>
          <a:p>
            <a:pPr marL="403225" lvl="1" indent="0" algn="ctr" eaLnBrk="1" hangingPunct="1">
              <a:buNone/>
            </a:pPr>
            <a:r>
              <a:rPr lang="pl-PL" sz="4800" b="1" i="1" dirty="0">
                <a:latin typeface="Calibri" panose="020F0502020204030204" pitchFamily="34" charset="0"/>
                <a:ea typeface="Calibri"/>
                <a:cs typeface="Calibri"/>
              </a:rPr>
              <a:t>Co mają wspólnego włosy i paznokcie z paprotnikami?</a:t>
            </a:r>
            <a:r>
              <a:rPr lang="pl-PL" sz="4800" dirty="0">
                <a:latin typeface="Calibri" panose="020F0502020204030204" pitchFamily="34" charset="0"/>
                <a:ea typeface="Calibri"/>
                <a:cs typeface="Calibri"/>
              </a:rPr>
              <a:t> </a:t>
            </a:r>
            <a:endParaRPr lang="pl-PL" altLang="pl-PL" sz="4800" dirty="0" smtClean="0">
              <a:latin typeface="Calibri" panose="020F0502020204030204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3318" name="Obraz 3" descr="au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F0B37A4-9F93-4851-808A-24C81D851FC8}" type="slidenum">
              <a:rPr lang="pl-PL" altLang="pl-PL" smtClean="0">
                <a:ea typeface="Lucida Sans Unicode" pitchFamily="34" charset="0"/>
              </a:rPr>
              <a:pPr/>
              <a:t>14</a:t>
            </a:fld>
            <a:endParaRPr lang="pl-PL" altLang="pl-PL" smtClean="0">
              <a:ea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202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692275"/>
            <a:ext cx="8316912" cy="4148138"/>
          </a:xfrm>
        </p:spPr>
        <p:txBody>
          <a:bodyPr/>
          <a:lstStyle/>
          <a:p>
            <a:pPr lvl="1" eaLnBrk="1" hangingPunct="1"/>
            <a:endParaRPr lang="pl-PL" altLang="pl-PL" dirty="0" smtClean="0"/>
          </a:p>
          <a:p>
            <a:pPr algn="ctr"/>
            <a:r>
              <a:rPr lang="pl-PL" dirty="0">
                <a:latin typeface="Calibri" panose="020F0502020204030204" pitchFamily="34" charset="0"/>
              </a:rPr>
              <a:t>PODSUMOWANIE LEKCJI</a:t>
            </a:r>
          </a:p>
          <a:p>
            <a:pPr algn="ctr"/>
            <a:endParaRPr lang="pl-PL" dirty="0">
              <a:latin typeface="Calibri" panose="020F0502020204030204" pitchFamily="34" charset="0"/>
            </a:endParaRPr>
          </a:p>
          <a:p>
            <a:pPr algn="ctr"/>
            <a:r>
              <a:rPr lang="pl-PL" dirty="0">
                <a:latin typeface="Calibri" panose="020F0502020204030204" pitchFamily="34" charset="0"/>
              </a:rPr>
              <a:t>Rozpoznaj do której grupy systematycznej zaliczysz przedstawicieli paprotników przedstawionych na slajdach</a:t>
            </a:r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3318" name="Obraz 3" descr="au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F0B37A4-9F93-4851-808A-24C81D851FC8}" type="slidenum">
              <a:rPr lang="pl-PL" altLang="pl-PL" smtClean="0">
                <a:ea typeface="Lucida Sans Unicode" pitchFamily="34" charset="0"/>
              </a:rPr>
              <a:pPr/>
              <a:t>15</a:t>
            </a:fld>
            <a:endParaRPr lang="pl-PL" altLang="pl-PL" smtClean="0">
              <a:ea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93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692275"/>
            <a:ext cx="8316912" cy="4148138"/>
          </a:xfrm>
        </p:spPr>
        <p:txBody>
          <a:bodyPr/>
          <a:lstStyle/>
          <a:p>
            <a:pPr lvl="1" eaLnBrk="1" hangingPunct="1"/>
            <a:endParaRPr lang="pl-PL" altLang="pl-PL" dirty="0" smtClean="0"/>
          </a:p>
          <a:p>
            <a:pPr lvl="1" algn="ctr" eaLnBrk="1" hangingPunct="1"/>
            <a:endParaRPr lang="pl-PL" altLang="pl-PL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3318" name="Obraz 3" descr="au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F0B37A4-9F93-4851-808A-24C81D851FC8}" type="slidenum">
              <a:rPr lang="pl-PL" altLang="pl-PL" smtClean="0">
                <a:ea typeface="Lucida Sans Unicode" pitchFamily="34" charset="0"/>
              </a:rPr>
              <a:pPr/>
              <a:t>16</a:t>
            </a:fld>
            <a:endParaRPr lang="pl-PL" altLang="pl-PL" smtClean="0">
              <a:ea typeface="Lucida Sans Unicode" pitchFamily="34" charset="0"/>
            </a:endParaRPr>
          </a:p>
        </p:txBody>
      </p:sp>
      <p:pic>
        <p:nvPicPr>
          <p:cNvPr id="10" name="Obraz 9" descr="podrzeń żebrowiec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07864" y="1403573"/>
            <a:ext cx="2592288" cy="43918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pole tekstowe 10"/>
          <p:cNvSpPr txBox="1"/>
          <p:nvPr/>
        </p:nvSpPr>
        <p:spPr>
          <a:xfrm>
            <a:off x="863848" y="6156101"/>
            <a:ext cx="3960440" cy="435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Calibri" panose="020F0502020204030204" pitchFamily="34" charset="0"/>
              </a:rPr>
              <a:t>Podrzeń żebrowiec - paproć</a:t>
            </a:r>
            <a:endParaRPr lang="pl-PL" sz="2400" dirty="0">
              <a:latin typeface="Calibri" panose="020F0502020204030204" pitchFamily="34" charset="0"/>
            </a:endParaRPr>
          </a:p>
        </p:txBody>
      </p:sp>
      <p:pic>
        <p:nvPicPr>
          <p:cNvPr id="12" name="Obraz 11" descr="skrzyp_polny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502607" y="1431152"/>
            <a:ext cx="2376264" cy="43918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pole tekstowe 12"/>
          <p:cNvSpPr txBox="1"/>
          <p:nvPr/>
        </p:nvSpPr>
        <p:spPr>
          <a:xfrm>
            <a:off x="5400352" y="6174171"/>
            <a:ext cx="3024336" cy="435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Calibri" panose="020F0502020204030204" pitchFamily="34" charset="0"/>
              </a:rPr>
              <a:t>Skrzyp olbrzymi</a:t>
            </a:r>
            <a:endParaRPr lang="pl-PL" sz="2400" dirty="0">
              <a:latin typeface="Calibri" panose="020F0502020204030204" pitchFamily="34" charset="0"/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1223888" y="6012085"/>
            <a:ext cx="1728192" cy="221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00" dirty="0" smtClean="0">
                <a:latin typeface="Calibri" panose="020F0502020204030204" pitchFamily="34" charset="0"/>
              </a:rPr>
              <a:t>Rys. 4</a:t>
            </a:r>
            <a:endParaRPr lang="pl-PL" sz="900" dirty="0">
              <a:latin typeface="Calibri" panose="020F0502020204030204" pitchFamily="34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5688384" y="6012085"/>
            <a:ext cx="1656184" cy="221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00" dirty="0" smtClean="0">
                <a:latin typeface="Calibri" panose="020F0502020204030204" pitchFamily="34" charset="0"/>
              </a:rPr>
              <a:t>Rys. 5</a:t>
            </a:r>
            <a:endParaRPr lang="pl-PL" sz="9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64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692275"/>
            <a:ext cx="8316912" cy="4148138"/>
          </a:xfrm>
        </p:spPr>
        <p:txBody>
          <a:bodyPr/>
          <a:lstStyle/>
          <a:p>
            <a:pPr lvl="1" eaLnBrk="1" hangingPunct="1"/>
            <a:endParaRPr lang="pl-PL" altLang="pl-PL" dirty="0" smtClean="0"/>
          </a:p>
          <a:p>
            <a:pPr lvl="1" algn="ctr" eaLnBrk="1" hangingPunct="1"/>
            <a:endParaRPr lang="pl-PL" altLang="pl-PL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3318" name="Obraz 3" descr="au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F0B37A4-9F93-4851-808A-24C81D851FC8}" type="slidenum">
              <a:rPr lang="pl-PL" altLang="pl-PL" smtClean="0">
                <a:ea typeface="Lucida Sans Unicode" pitchFamily="34" charset="0"/>
              </a:rPr>
              <a:pPr/>
              <a:t>17</a:t>
            </a:fld>
            <a:endParaRPr lang="pl-PL" altLang="pl-PL" smtClean="0">
              <a:ea typeface="Lucida Sans Unicode" pitchFamily="34" charset="0"/>
            </a:endParaRPr>
          </a:p>
        </p:txBody>
      </p:sp>
      <p:pic>
        <p:nvPicPr>
          <p:cNvPr id="6" name="Obraz 5" descr="jężycznik zwyczajny.jpg"/>
          <p:cNvPicPr/>
          <p:nvPr/>
        </p:nvPicPr>
        <p:blipFill>
          <a:blip r:embed="rId4" cstate="print">
            <a:clrChange>
              <a:clrFrom>
                <a:srgbClr val="C2AA86"/>
              </a:clrFrom>
              <a:clrTo>
                <a:srgbClr val="C2AA8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07864" y="1403573"/>
            <a:ext cx="2088232" cy="43918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pole tekstowe 6"/>
          <p:cNvSpPr txBox="1"/>
          <p:nvPr/>
        </p:nvSpPr>
        <p:spPr>
          <a:xfrm>
            <a:off x="719832" y="6156101"/>
            <a:ext cx="3312368" cy="779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Calibri" panose="020F0502020204030204" pitchFamily="34" charset="0"/>
              </a:rPr>
              <a:t>Języcznik zwyczajny - paproć</a:t>
            </a:r>
            <a:endParaRPr lang="pl-PL" sz="2400" dirty="0">
              <a:latin typeface="Calibri" panose="020F0502020204030204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506682" y="6149665"/>
            <a:ext cx="2880320" cy="7793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Calibri" panose="020F0502020204030204" pitchFamily="34" charset="0"/>
              </a:rPr>
              <a:t>Nerecznica samcza - paproć</a:t>
            </a:r>
            <a:endParaRPr lang="pl-PL" sz="2400" dirty="0">
              <a:latin typeface="Calibri" panose="020F0502020204030204" pitchFamily="34" charset="0"/>
            </a:endParaRPr>
          </a:p>
        </p:txBody>
      </p:sp>
      <p:pic>
        <p:nvPicPr>
          <p:cNvPr id="1026" name="Picture 2" descr="C:\Users\Korespondencja Au\Desktop\paproć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682" y="1411097"/>
            <a:ext cx="2806068" cy="4450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1079872" y="5861702"/>
            <a:ext cx="1584176" cy="221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00" dirty="0" smtClean="0">
                <a:latin typeface="Calibri" panose="020F0502020204030204" pitchFamily="34" charset="0"/>
              </a:rPr>
              <a:t>Rys. 6</a:t>
            </a:r>
            <a:endParaRPr lang="pl-PL" sz="900" dirty="0">
              <a:latin typeface="Calibri" panose="020F0502020204030204" pitchFamily="34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5616376" y="5972277"/>
            <a:ext cx="2016224" cy="235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000" dirty="0" smtClean="0">
                <a:latin typeface="Calibri" panose="020F0502020204030204" pitchFamily="34" charset="0"/>
              </a:rPr>
              <a:t>Rys. 7</a:t>
            </a:r>
            <a:endParaRPr lang="pl-PL" sz="10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64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3318" name="Obraz 3" descr="au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F0B37A4-9F93-4851-808A-24C81D851FC8}" type="slidenum">
              <a:rPr lang="pl-PL" altLang="pl-PL" smtClean="0">
                <a:ea typeface="Lucida Sans Unicode" pitchFamily="34" charset="0"/>
              </a:rPr>
              <a:pPr/>
              <a:t>18</a:t>
            </a:fld>
            <a:endParaRPr lang="pl-PL" altLang="pl-PL" smtClean="0">
              <a:ea typeface="Lucida Sans Unicode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791839" y="6138726"/>
            <a:ext cx="3047313" cy="435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Calibri" panose="020F0502020204030204" pitchFamily="34" charset="0"/>
              </a:rPr>
              <a:t>Widłak </a:t>
            </a:r>
            <a:r>
              <a:rPr lang="pl-PL" sz="2400" dirty="0" err="1" smtClean="0">
                <a:latin typeface="Calibri" panose="020F0502020204030204" pitchFamily="34" charset="0"/>
              </a:rPr>
              <a:t>goździsty</a:t>
            </a:r>
            <a:endParaRPr lang="pl-PL" sz="2400" dirty="0">
              <a:latin typeface="Calibri" panose="020F0502020204030204" pitchFamily="34" charset="0"/>
            </a:endParaRP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3152" y="1583533"/>
            <a:ext cx="3216163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pole tekstowe 10"/>
          <p:cNvSpPr txBox="1"/>
          <p:nvPr/>
        </p:nvSpPr>
        <p:spPr>
          <a:xfrm>
            <a:off x="5112320" y="6083493"/>
            <a:ext cx="3855467" cy="435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Calibri" panose="020F0502020204030204" pitchFamily="34" charset="0"/>
              </a:rPr>
              <a:t>Salwinia pływająca - paproć</a:t>
            </a:r>
            <a:endParaRPr lang="pl-PL" sz="2400" dirty="0">
              <a:latin typeface="Calibri" panose="020F0502020204030204" pitchFamily="34" charset="0"/>
            </a:endParaRPr>
          </a:p>
        </p:txBody>
      </p:sp>
      <p:pic>
        <p:nvPicPr>
          <p:cNvPr id="1026" name="Picture 2" descr="M:\Programy_Ceo\AU\Wydarzenia\Szkolenia i Konferencje\44. Konsultacje SKN 2\Konsultacje SKN - rozliczenie\PUBLIKACJA\Zdjęcia publikacja - Biologia\widłak_goździst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56" y="1537866"/>
            <a:ext cx="2911649" cy="4365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935856" y="5903533"/>
            <a:ext cx="2160240" cy="249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100" dirty="0" smtClean="0">
                <a:latin typeface="Calibri" panose="020F0502020204030204" pitchFamily="34" charset="0"/>
              </a:rPr>
              <a:t>Rys. 8</a:t>
            </a:r>
            <a:endParaRPr lang="pl-PL" sz="1100" dirty="0">
              <a:latin typeface="Calibri" panose="020F0502020204030204" pitchFamily="34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5472360" y="5903533"/>
            <a:ext cx="2879552" cy="221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00" dirty="0" smtClean="0">
                <a:latin typeface="Calibri" panose="020F0502020204030204" pitchFamily="34" charset="0"/>
              </a:rPr>
              <a:t>Rys. 9</a:t>
            </a:r>
            <a:endParaRPr lang="pl-PL" sz="9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64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692275"/>
            <a:ext cx="8316912" cy="4148138"/>
          </a:xfrm>
        </p:spPr>
        <p:txBody>
          <a:bodyPr/>
          <a:lstStyle/>
          <a:p>
            <a:pPr lvl="1" eaLnBrk="1" hangingPunct="1"/>
            <a:endParaRPr lang="pl-PL" altLang="pl-PL" dirty="0" smtClean="0"/>
          </a:p>
          <a:p>
            <a:pPr lvl="1" algn="ctr" eaLnBrk="1" hangingPunct="1"/>
            <a:endParaRPr lang="pl-PL" altLang="pl-PL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3318" name="Obraz 3" descr="au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F0B37A4-9F93-4851-808A-24C81D851FC8}" type="slidenum">
              <a:rPr lang="pl-PL" altLang="pl-PL" smtClean="0">
                <a:ea typeface="Lucida Sans Unicode" pitchFamily="34" charset="0"/>
              </a:rPr>
              <a:pPr/>
              <a:t>19</a:t>
            </a:fld>
            <a:endParaRPr lang="pl-PL" altLang="pl-PL" smtClean="0">
              <a:ea typeface="Lucida Sans Unicode" pitchFamily="34" charset="0"/>
            </a:endParaRPr>
          </a:p>
        </p:txBody>
      </p:sp>
      <p:pic>
        <p:nvPicPr>
          <p:cNvPr id="6" name="Obraz 5" descr="widłak wronie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35856" y="1619597"/>
            <a:ext cx="2239893" cy="44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pole tekstowe 6"/>
          <p:cNvSpPr txBox="1"/>
          <p:nvPr/>
        </p:nvSpPr>
        <p:spPr>
          <a:xfrm>
            <a:off x="935856" y="6372123"/>
            <a:ext cx="3456384" cy="435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Calibri" panose="020F0502020204030204" pitchFamily="34" charset="0"/>
              </a:rPr>
              <a:t>Widłak wroniec</a:t>
            </a:r>
            <a:endParaRPr lang="pl-PL" sz="2400" dirty="0">
              <a:latin typeface="Calibri" panose="020F0502020204030204" pitchFamily="34" charset="0"/>
            </a:endParaRPr>
          </a:p>
        </p:txBody>
      </p:sp>
      <p:pic>
        <p:nvPicPr>
          <p:cNvPr id="8" name="Obraz 7" descr="skrzyp polny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968304" y="1619597"/>
            <a:ext cx="2808312" cy="44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pole tekstowe 8"/>
          <p:cNvSpPr txBox="1"/>
          <p:nvPr/>
        </p:nvSpPr>
        <p:spPr>
          <a:xfrm>
            <a:off x="5511403" y="6372124"/>
            <a:ext cx="3456384" cy="435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Calibri" panose="020F0502020204030204" pitchFamily="34" charset="0"/>
              </a:rPr>
              <a:t>Skrzyp polny</a:t>
            </a:r>
            <a:endParaRPr lang="pl-PL" sz="2400" dirty="0">
              <a:latin typeface="Calibri" panose="020F0502020204030204" pitchFamily="34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1007864" y="6047597"/>
            <a:ext cx="1944216" cy="221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00" dirty="0" smtClean="0">
                <a:latin typeface="Calibri" panose="020F0502020204030204" pitchFamily="34" charset="0"/>
              </a:rPr>
              <a:t>Rys. 10</a:t>
            </a:r>
            <a:endParaRPr lang="pl-PL" sz="900" dirty="0">
              <a:latin typeface="Calibri" panose="020F0502020204030204" pitchFamily="34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5112320" y="6047597"/>
            <a:ext cx="1872208" cy="221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00" dirty="0" smtClean="0">
                <a:latin typeface="Calibri" panose="020F0502020204030204" pitchFamily="34" charset="0"/>
              </a:rPr>
              <a:t>Rys. 11</a:t>
            </a:r>
            <a:endParaRPr lang="pl-PL" sz="9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64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992E1F4-18A9-40CC-B4AE-C153FBFA122B}" type="slidenum">
              <a:rPr lang="pl-PL" smtClean="0"/>
              <a:pPr>
                <a:defRPr/>
              </a:pPr>
              <a:t>20</a:t>
            </a:fld>
            <a:endParaRPr lang="pl-PL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3238" y="548680"/>
            <a:ext cx="8232775" cy="576064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graphicFrame>
        <p:nvGraphicFramePr>
          <p:cNvPr id="15" name="Symbol zastępczy zawartości 1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914334322"/>
              </p:ext>
            </p:extLst>
          </p:nvPr>
        </p:nvGraphicFramePr>
        <p:xfrm>
          <a:off x="575816" y="1259557"/>
          <a:ext cx="8428681" cy="4566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8963"/>
                <a:gridCol w="1489309"/>
                <a:gridCol w="1607009"/>
                <a:gridCol w="3073511"/>
                <a:gridCol w="1299889"/>
              </a:tblGrid>
              <a:tr h="453381">
                <a:tc>
                  <a:txBody>
                    <a:bodyPr/>
                    <a:lstStyle/>
                    <a:p>
                      <a:r>
                        <a:rPr lang="pl-PL" dirty="0" smtClean="0"/>
                        <a:t>Numer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Autor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Tytuł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Źródło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Licencja</a:t>
                      </a:r>
                      <a:endParaRPr lang="pl-PL" dirty="0"/>
                    </a:p>
                  </a:txBody>
                  <a:tcPr/>
                </a:tc>
              </a:tr>
              <a:tr h="736745">
                <a:tc>
                  <a:txBody>
                    <a:bodyPr/>
                    <a:lstStyle/>
                    <a:p>
                      <a:r>
                        <a:rPr lang="pl-PL" sz="1100" dirty="0" smtClean="0">
                          <a:latin typeface="Calibri" panose="020F0502020204030204" pitchFamily="34" charset="0"/>
                        </a:rPr>
                        <a:t>Rys. 1 i rys. 7</a:t>
                      </a:r>
                      <a:endParaRPr lang="pl-PL" sz="11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Calibri" panose="020F0502020204030204" pitchFamily="34" charset="0"/>
                        </a:rPr>
                        <a:t>Prof. Dr. Otto Wilhelm </a:t>
                      </a:r>
                      <a:r>
                        <a:rPr lang="en-US" sz="1100" dirty="0" err="1" smtClean="0">
                          <a:latin typeface="Calibri" panose="020F0502020204030204" pitchFamily="34" charset="0"/>
                        </a:rPr>
                        <a:t>Thomé</a:t>
                      </a:r>
                      <a:endParaRPr lang="pl-PL" sz="11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100" dirty="0" smtClean="0">
                          <a:latin typeface="Calibri" panose="020F0502020204030204" pitchFamily="34" charset="0"/>
                        </a:rPr>
                        <a:t>Flora von Deutschland, Österreich und der Schweiz </a:t>
                      </a:r>
                      <a:endParaRPr lang="pl-PL" sz="11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100" dirty="0" smtClean="0">
                          <a:latin typeface="Calibri" panose="020F0502020204030204" pitchFamily="34" charset="0"/>
                        </a:rPr>
                        <a:t>http://pl.wikipedia.org/wiki/Paprotniki#/media/File:Illustration_Polystichum_lobatum0.jpg</a:t>
                      </a:r>
                      <a:endParaRPr lang="pl-PL" sz="11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sz="1100" dirty="0" smtClean="0">
                          <a:latin typeface="Calibri" panose="020F0502020204030204" pitchFamily="34" charset="0"/>
                        </a:rPr>
                        <a:t>Domena publiczna</a:t>
                      </a:r>
                      <a:endParaRPr lang="pl-PL" sz="11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</a:tr>
              <a:tr h="560400">
                <a:tc>
                  <a:txBody>
                    <a:bodyPr/>
                    <a:lstStyle/>
                    <a:p>
                      <a:r>
                        <a:rPr lang="pl-PL" sz="1100" dirty="0" smtClean="0">
                          <a:latin typeface="Calibri" panose="020F0502020204030204" pitchFamily="34" charset="0"/>
                        </a:rPr>
                        <a:t>Rys. 2 i rys.11</a:t>
                      </a:r>
                      <a:endParaRPr lang="pl-PL" sz="11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Carl Axel Magnus 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Lindman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l-PL" sz="1100" kern="120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 </a:t>
                      </a:r>
                      <a:r>
                        <a:rPr kumimoji="0" lang="pl-PL" sz="1100" kern="1200" dirty="0" err="1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Bilder</a:t>
                      </a:r>
                      <a:r>
                        <a:rPr kumimoji="0" lang="pl-PL" sz="1100" kern="120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pl-PL" sz="1100" kern="1200" dirty="0" err="1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ur</a:t>
                      </a:r>
                      <a:r>
                        <a:rPr kumimoji="0" lang="pl-PL" sz="1100" kern="120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pl-PL" sz="1100" kern="1200" dirty="0" err="1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Nordens</a:t>
                      </a:r>
                      <a:r>
                        <a:rPr kumimoji="0" lang="pl-PL" sz="1100" kern="120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Flora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pl-PL" sz="11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http://pl.wikipedia.org/wiki/Skrzyp_polny#/media/File:Equisetum_arvense_nf.jpg</a:t>
                      </a:r>
                      <a:endParaRPr kumimoji="0" lang="pl-PL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Domena publiczna</a:t>
                      </a:r>
                    </a:p>
                  </a:txBody>
                  <a:tcPr marL="9525" marR="9525" marT="9525" marB="0"/>
                </a:tc>
              </a:tr>
              <a:tr h="672982">
                <a:tc>
                  <a:txBody>
                    <a:bodyPr/>
                    <a:lstStyle/>
                    <a:p>
                      <a:r>
                        <a:rPr lang="pl-PL" sz="1100" dirty="0" smtClean="0">
                          <a:latin typeface="Calibri" panose="020F0502020204030204" pitchFamily="34" charset="0"/>
                        </a:rPr>
                        <a:t>Rys. 3 i rys. 8</a:t>
                      </a:r>
                      <a:endParaRPr lang="pl-PL" sz="11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Otto Wilhelm 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Thomé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Flora von 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Deutschland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http://pl.wikipedia.org/wiki/Wid%C5%82ak_go%C5%BAdzisty#/media/File:Lycopodium_clavatum_Thom%C3%A9.png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Domena publiczna</a:t>
                      </a:r>
                    </a:p>
                  </a:txBody>
                  <a:tcPr marL="9525" marR="9525" marT="9525" marB="0"/>
                </a:tc>
              </a:tr>
              <a:tr h="312796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pl-PL" sz="11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Fot. 1</a:t>
                      </a:r>
                      <a:endParaRPr kumimoji="0" lang="pl-PL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Jolanta Staniszewska </a:t>
                      </a:r>
                      <a:endParaRPr kumimoji="0"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07076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pl-PL" sz="11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Fot.2</a:t>
                      </a:r>
                      <a:endParaRPr kumimoji="0" lang="pl-PL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Jolanta Staniszewska </a:t>
                      </a:r>
                      <a:endParaRPr kumimoji="0"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850936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pl-PL" sz="11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Fot. 3</a:t>
                      </a:r>
                      <a:endParaRPr kumimoji="0" lang="pl-PL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Jackowy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Obszar ochrony ścisłej Białowieskiego Parku Narodowego - złom jako środowisko życia</a:t>
                      </a:r>
                      <a:endParaRPr kumimoji="0"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http://pl.wikipedia.org/wiki/Martwe_drewno_w_lesie#/media/File:Puszcza_bia%C5%82owieska_fragmenty_rezerwatu_%C5%9Bcis%C5%82ego_a2.JPG</a:t>
                      </a:r>
                      <a:endParaRPr kumimoji="0"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CC BY 3.0 PL</a:t>
                      </a:r>
                    </a:p>
                  </a:txBody>
                  <a:tcPr marL="9525" marR="9525" marT="9525" marB="0"/>
                </a:tc>
              </a:tr>
              <a:tr h="560400">
                <a:tc>
                  <a:txBody>
                    <a:bodyPr/>
                    <a:lstStyle/>
                    <a:p>
                      <a:r>
                        <a:rPr lang="pl-PL" sz="1000" dirty="0" smtClean="0">
                          <a:latin typeface="Calibri" panose="020F0502020204030204" pitchFamily="34" charset="0"/>
                        </a:rPr>
                        <a:t>Fot. 4</a:t>
                      </a:r>
                      <a:endParaRPr lang="pl-PL" sz="10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gokalpiscan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http://pixabay.com/en/capsule-herbal-medicine-drug-229306/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CC BY 3.0 PL</a:t>
                      </a:r>
                    </a:p>
                    <a:p>
                      <a:endParaRPr kumimoji="0"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Prostokąt 13"/>
          <p:cNvSpPr/>
          <p:nvPr/>
        </p:nvSpPr>
        <p:spPr>
          <a:xfrm>
            <a:off x="143768" y="540422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pl-PL" altLang="pl-PL" sz="3000" dirty="0" smtClean="0">
                <a:solidFill>
                  <a:schemeClr val="tx2"/>
                </a:solidFill>
                <a:latin typeface="Calibri" panose="020F0502020204030204" pitchFamily="34" charset="0"/>
                <a:cs typeface="Lucida Sans Unicode" pitchFamily="34" charset="0"/>
              </a:rPr>
              <a:t>ŹRÓDŁA ILUSTRACJI</a:t>
            </a:r>
            <a:endParaRPr lang="pl-PL" altLang="pl-PL" sz="3000" dirty="0">
              <a:solidFill>
                <a:schemeClr val="tx2"/>
              </a:solidFill>
              <a:latin typeface="Calibri" panose="020F0502020204030204" pitchFamily="34" charset="0"/>
              <a:cs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24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992E1F4-18A9-40CC-B4AE-C153FBFA122B}" type="slidenum">
              <a:rPr lang="pl-PL" smtClean="0"/>
              <a:pPr>
                <a:defRPr/>
              </a:pPr>
              <a:t>21</a:t>
            </a:fld>
            <a:endParaRPr lang="pl-PL"/>
          </a:p>
        </p:txBody>
      </p:sp>
      <p:graphicFrame>
        <p:nvGraphicFramePr>
          <p:cNvPr id="5" name="Symbol zastępczy zawartości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99223936"/>
              </p:ext>
            </p:extLst>
          </p:nvPr>
        </p:nvGraphicFramePr>
        <p:xfrm>
          <a:off x="575816" y="1259557"/>
          <a:ext cx="8385622" cy="57886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064"/>
                <a:gridCol w="1393553"/>
                <a:gridCol w="1466898"/>
                <a:gridCol w="2893983"/>
                <a:gridCol w="1677124"/>
              </a:tblGrid>
              <a:tr h="598761">
                <a:tc>
                  <a:txBody>
                    <a:bodyPr/>
                    <a:lstStyle/>
                    <a:p>
                      <a:r>
                        <a:rPr lang="pl-PL" dirty="0" smtClean="0"/>
                        <a:t>Numer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Autor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Tytuł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Źródło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Licencja</a:t>
                      </a:r>
                      <a:endParaRPr lang="pl-PL" dirty="0"/>
                    </a:p>
                  </a:txBody>
                  <a:tcPr/>
                </a:tc>
              </a:tr>
              <a:tr h="954598">
                <a:tc>
                  <a:txBody>
                    <a:bodyPr/>
                    <a:lstStyle/>
                    <a:p>
                      <a:r>
                        <a:rPr lang="pl-PL" sz="1100" dirty="0" smtClean="0">
                          <a:latin typeface="Calibri" panose="020F0502020204030204" pitchFamily="34" charset="0"/>
                        </a:rPr>
                        <a:t>Fot. 5</a:t>
                      </a:r>
                      <a:endParaRPr lang="pl-PL" sz="11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Kahuroa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Cyathea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medullaris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,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Mamaku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, tree ferns growing in the Waitakere Ranges, near Auckland, New Zealand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http://commons.wikimedia.org/wiki/File:Cyathea-med2.jpg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Domena publiczna</a:t>
                      </a:r>
                    </a:p>
                  </a:txBody>
                  <a:tcPr marL="9525" marR="9525" marT="9525" marB="0"/>
                </a:tc>
              </a:tr>
              <a:tr h="536446">
                <a:tc>
                  <a:txBody>
                    <a:bodyPr/>
                    <a:lstStyle/>
                    <a:p>
                      <a:r>
                        <a:rPr lang="pl-PL" sz="1100" dirty="0" smtClean="0">
                          <a:latin typeface="Calibri" panose="020F0502020204030204" pitchFamily="34" charset="0"/>
                        </a:rPr>
                        <a:t>Fot. 6</a:t>
                      </a:r>
                      <a:endParaRPr lang="pl-PL" sz="11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Nostrifikator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Coal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lump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http://commons.wikimedia.org/wiki/File:Coal_lump.jpg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CC BY 3.0 PL</a:t>
                      </a:r>
                    </a:p>
                  </a:txBody>
                  <a:tcPr marL="9525" marR="9525" marT="9525" marB="0"/>
                </a:tc>
              </a:tr>
              <a:tr h="536446">
                <a:tc>
                  <a:txBody>
                    <a:bodyPr/>
                    <a:lstStyle/>
                    <a:p>
                      <a:r>
                        <a:rPr lang="pl-PL" sz="1100" dirty="0" smtClean="0">
                          <a:latin typeface="Calibri" panose="020F0502020204030204" pitchFamily="34" charset="0"/>
                        </a:rPr>
                        <a:t>Fot. 7</a:t>
                      </a:r>
                      <a:endParaRPr lang="pl-PL" sz="11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Anthracite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coal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http://en.wikipedia.org/wiki/Coal#/media/File:Coal_anthracite.jpg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Domena publiczna</a:t>
                      </a:r>
                    </a:p>
                  </a:txBody>
                  <a:tcPr marL="9525" marR="9525" marT="9525" marB="0"/>
                </a:tc>
              </a:tr>
              <a:tr h="598761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pl-PL" sz="11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Rys. 4</a:t>
                      </a:r>
                      <a:endParaRPr kumimoji="0" lang="pl-PL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Carl Axel Magnus 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Lindman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Blechnum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spicant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http://pl.wikipedia.org/wiki/Podrze%C5%84_%C5%BCebrowiec#/media/File:Blechnum_spicant_nf.jpg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Domena publiczna</a:t>
                      </a:r>
                    </a:p>
                  </a:txBody>
                  <a:tcPr marL="9525" marR="9525" marT="9525" marB="0"/>
                </a:tc>
              </a:tr>
              <a:tr h="536444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pl-PL" sz="11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Rys. 5</a:t>
                      </a:r>
                      <a:endParaRPr kumimoji="0" lang="pl-PL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Carl Axel Magnus 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Lindman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Bilder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ur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Nordens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Flora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http://pl.wikipedia.org/wiki/Skrzyp_polny#/media/File:Equisetum_arvense_nf.jpg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Domena publiczna</a:t>
                      </a:r>
                    </a:p>
                  </a:txBody>
                  <a:tcPr marL="9525" marR="9525" marT="9525" marB="0"/>
                </a:tc>
              </a:tr>
              <a:tr h="648689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pl-PL" sz="11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Rys. 6</a:t>
                      </a:r>
                      <a:endParaRPr kumimoji="0" lang="pl-PL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Carl Axel Magnus 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Lindman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Asplenium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scolopendrium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http://pl.wikipedia.org/wiki/J%C4%99zycznik_zwyczajny#/media/File:Phyllitis_scolopendrium_nf.jpg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Domena publiczna</a:t>
                      </a:r>
                    </a:p>
                  </a:txBody>
                  <a:tcPr marL="9525" marR="9525" marT="9525" marB="0"/>
                </a:tc>
              </a:tr>
              <a:tr h="6333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1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Rys. 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Carl Axel Magnus 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Lindman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Lycopodium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selago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http://pl.wikipedia.org/wiki/Wroniec_widlasty#/media/File:Lycopodium_selago_nf.jpg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Domena publiczna</a:t>
                      </a:r>
                    </a:p>
                  </a:txBody>
                  <a:tcPr marL="9525" marR="9525" marT="9525" marB="0"/>
                </a:tc>
              </a:tr>
              <a:tr h="745077">
                <a:tc>
                  <a:txBody>
                    <a:bodyPr/>
                    <a:lstStyle/>
                    <a:p>
                      <a:r>
                        <a:rPr lang="pl-PL" sz="1000" dirty="0" smtClean="0">
                          <a:latin typeface="Calibri" panose="020F0502020204030204" pitchFamily="34" charset="0"/>
                        </a:rPr>
                        <a:t>Rys. 10</a:t>
                      </a:r>
                      <a:endParaRPr lang="pl-PL" sz="10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Carl Axel Magnus 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Lindman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Bilder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ur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Nordens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Flora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http://pl.wikipedia.org/wiki/Skrzyp_polny#/media/File:Equisetum_arvense_nf.jpg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Domena publiczna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6" name="Symbol zastępczy numeru slajdu 3"/>
          <p:cNvSpPr txBox="1">
            <a:spLocks/>
          </p:cNvSpPr>
          <p:nvPr/>
        </p:nvSpPr>
        <p:spPr>
          <a:xfrm>
            <a:off x="8961438" y="6321425"/>
            <a:ext cx="671512" cy="573088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defPPr>
              <a:defRPr lang="en-GB"/>
            </a:defPPr>
            <a:lvl1pPr algn="ctr" defTabSz="449263" rtl="0" eaLnBrk="1" fontAlgn="base" latinLnBrk="0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kumimoji="0" sz="1500" b="1" kern="1200">
                <a:solidFill>
                  <a:srgbClr val="FFFFFF"/>
                </a:solidFill>
                <a:latin typeface="Arial" charset="0"/>
                <a:ea typeface="+mn-ea"/>
                <a:cs typeface="Lucida Sans Unicode" pitchFamily="34" charset="0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800" kern="12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2pPr>
            <a:lvl3pPr marL="1143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800" kern="12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3pPr>
            <a:lvl4pPr marL="1600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800" kern="12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2800" kern="12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Lucida Sans Unicode" pitchFamily="34" charset="0"/>
                <a:cs typeface="Lucida Sans Unicode" pitchFamily="34" charset="0"/>
              </a:defRPr>
            </a:lvl9pPr>
          </a:lstStyle>
          <a:p>
            <a:pPr>
              <a:defRPr/>
            </a:pPr>
            <a:fld id="{1992E1F4-18A9-40CC-B4AE-C153FBFA122B}" type="slidenum">
              <a:rPr lang="pl-PL" smtClean="0"/>
              <a:pPr>
                <a:defRPr/>
              </a:pPr>
              <a:t>21</a:t>
            </a:fld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143768" y="536306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pl-PL" altLang="pl-PL" sz="3000" dirty="0" smtClean="0">
                <a:solidFill>
                  <a:schemeClr val="tx2"/>
                </a:solidFill>
                <a:latin typeface="Calibri" panose="020F0502020204030204" pitchFamily="34" charset="0"/>
                <a:cs typeface="Lucida Sans Unicode" pitchFamily="34" charset="0"/>
              </a:rPr>
              <a:t>ŹRÓDŁA ILUSTRACJI</a:t>
            </a:r>
            <a:endParaRPr lang="pl-PL" altLang="pl-PL" sz="3000" dirty="0">
              <a:solidFill>
                <a:schemeClr val="tx2"/>
              </a:solidFill>
              <a:latin typeface="Calibri" panose="020F0502020204030204" pitchFamily="34" charset="0"/>
              <a:cs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541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8" descr="stopka_kolor_bez napisow_now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6781800"/>
            <a:ext cx="8785225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1" name="Prostokąt 3"/>
          <p:cNvSpPr>
            <a:spLocks noChangeArrowheads="1"/>
          </p:cNvSpPr>
          <p:nvPr/>
        </p:nvSpPr>
        <p:spPr bwMode="auto">
          <a:xfrm>
            <a:off x="1116013" y="2627313"/>
            <a:ext cx="7488237" cy="1637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>
              <a:spcBef>
                <a:spcPts val="663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600">
                <a:solidFill>
                  <a:schemeClr val="tx1"/>
                </a:solidFill>
                <a:latin typeface="Century Schoolbook" pitchFamily="18" charset="0"/>
              </a:defRPr>
            </a:lvl1pPr>
            <a:lvl2pPr marL="704850" indent="-301625" eaLnBrk="0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300">
                <a:solidFill>
                  <a:schemeClr val="tx1"/>
                </a:solidFill>
                <a:latin typeface="Century Schoolbook" pitchFamily="18" charset="0"/>
              </a:defRPr>
            </a:lvl2pPr>
            <a:lvl3pPr marL="1006475" indent="-200025" eaLnBrk="0">
              <a:spcBef>
                <a:spcPct val="20000"/>
              </a:spcBef>
              <a:buClr>
                <a:srgbClr val="E0752F"/>
              </a:buClr>
              <a:buSzPct val="60000"/>
              <a:buFont typeface="Wingdings" pitchFamily="2" charset="2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>
                <a:solidFill>
                  <a:schemeClr val="tx1"/>
                </a:solidFill>
                <a:latin typeface="Century Schoolbook" pitchFamily="18" charset="0"/>
              </a:defRPr>
            </a:lvl3pPr>
            <a:lvl4pPr marL="1309688" indent="-200025" eaLnBrk="0">
              <a:spcBef>
                <a:spcPct val="20000"/>
              </a:spcBef>
              <a:buClr>
                <a:srgbClr val="FEC3AE"/>
              </a:buClr>
              <a:buSzPct val="60000"/>
              <a:buFont typeface="Wingdings" pitchFamily="2" charset="2"/>
              <a:buChar char="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>
                <a:solidFill>
                  <a:schemeClr val="tx1"/>
                </a:solidFill>
                <a:latin typeface="Century Schoolbook" pitchFamily="18" charset="0"/>
              </a:defRPr>
            </a:lvl4pPr>
            <a:lvl5pPr marL="1611313" indent="-200025" eaLnBrk="0">
              <a:spcBef>
                <a:spcPct val="20000"/>
              </a:spcBef>
              <a:buClr>
                <a:srgbClr val="BDCAE9"/>
              </a:buClr>
              <a:buSzPct val="68000"/>
              <a:buFont typeface="Wingdings 2" pitchFamily="18" charset="2"/>
              <a:buChar char="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>
                <a:solidFill>
                  <a:schemeClr val="tx1"/>
                </a:solidFill>
                <a:latin typeface="Century Schoolbook" pitchFamily="18" charset="0"/>
              </a:defRPr>
            </a:lvl5pPr>
            <a:lvl6pPr marL="2068513" indent="-200025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>
                <a:solidFill>
                  <a:schemeClr val="tx1"/>
                </a:solidFill>
                <a:latin typeface="Century Schoolbook" pitchFamily="18" charset="0"/>
              </a:defRPr>
            </a:lvl6pPr>
            <a:lvl7pPr marL="2525713" indent="-200025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>
                <a:solidFill>
                  <a:schemeClr val="tx1"/>
                </a:solidFill>
                <a:latin typeface="Century Schoolbook" pitchFamily="18" charset="0"/>
              </a:defRPr>
            </a:lvl7pPr>
            <a:lvl8pPr marL="2982913" indent="-200025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>
                <a:solidFill>
                  <a:schemeClr val="tx1"/>
                </a:solidFill>
                <a:latin typeface="Century Schoolbook" pitchFamily="18" charset="0"/>
              </a:defRPr>
            </a:lvl8pPr>
            <a:lvl9pPr marL="3440113" indent="-200025" defTabSz="4492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 sz="2000"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pPr algn="ctr" eaLnBrk="1">
              <a:spcBef>
                <a:spcPct val="0"/>
              </a:spcBef>
              <a:buClr>
                <a:srgbClr val="000000"/>
              </a:buClr>
              <a:buSzTx/>
              <a:buFont typeface="Times New Roman" pitchFamily="18" charset="0"/>
              <a:buNone/>
            </a:pPr>
            <a:r>
              <a:rPr lang="pl-PL" altLang="pl-PL" sz="36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Autorki:</a:t>
            </a:r>
          </a:p>
          <a:p>
            <a:pPr algn="ctr" eaLnBrk="1">
              <a:spcBef>
                <a:spcPct val="0"/>
              </a:spcBef>
              <a:buClr>
                <a:srgbClr val="000000"/>
              </a:buClr>
              <a:buSzTx/>
              <a:buFont typeface="Times New Roman" pitchFamily="18" charset="0"/>
              <a:buNone/>
            </a:pPr>
            <a:r>
              <a:rPr lang="pl-PL" altLang="pl-PL" sz="36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Jolanta Staniszewska</a:t>
            </a:r>
          </a:p>
          <a:p>
            <a:pPr algn="ctr" eaLnBrk="1">
              <a:spcBef>
                <a:spcPct val="0"/>
              </a:spcBef>
              <a:buClr>
                <a:srgbClr val="000000"/>
              </a:buClr>
              <a:buSzTx/>
              <a:buFont typeface="Times New Roman" pitchFamily="18" charset="0"/>
              <a:buNone/>
            </a:pPr>
            <a:r>
              <a:rPr lang="pl-PL" altLang="pl-PL" sz="36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Emilia Zalewska</a:t>
            </a:r>
            <a:endParaRPr lang="pl-PL" altLang="pl-PL" sz="3600" b="1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pic>
        <p:nvPicPr>
          <p:cNvPr id="14340" name="Obraz 7" descr="naglowek_kolor_bez napisow_z OR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250825"/>
            <a:ext cx="9288463" cy="84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Symbol zastępczy numeru slajdu 8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E9DC722-57E1-4C78-8CFA-D6CD315E1456}" type="slidenum">
              <a:rPr lang="pl-PL" altLang="pl-PL" smtClean="0">
                <a:ea typeface="Lucida Sans Unicode" pitchFamily="34" charset="0"/>
              </a:rPr>
              <a:pPr/>
              <a:t>22</a:t>
            </a:fld>
            <a:endParaRPr lang="pl-PL" altLang="pl-PL" smtClean="0">
              <a:ea typeface="Lucida Sans Unicode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ykusz">
  <a:themeElements>
    <a:clrScheme name="Wykusz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Wykusz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ykusz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Wykusz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7157</TotalTime>
  <Words>682</Words>
  <Application>Microsoft Office PowerPoint</Application>
  <PresentationFormat>Niestandardowy</PresentationFormat>
  <Paragraphs>215</Paragraphs>
  <Slides>22</Slides>
  <Notes>20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22</vt:i4>
      </vt:variant>
    </vt:vector>
  </HeadingPairs>
  <TitlesOfParts>
    <vt:vector size="23" baseType="lpstr">
      <vt:lpstr>Wykusz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Agusia</dc:creator>
  <cp:lastModifiedBy>Joanna Czarnocka</cp:lastModifiedBy>
  <cp:revision>854</cp:revision>
  <cp:lastPrinted>2014-01-27T16:00:16Z</cp:lastPrinted>
  <dcterms:created xsi:type="dcterms:W3CDTF">2010-01-09T22:09:44Z</dcterms:created>
  <dcterms:modified xsi:type="dcterms:W3CDTF">2015-04-13T07:15:22Z</dcterms:modified>
</cp:coreProperties>
</file>