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90" r:id="rId2"/>
    <p:sldId id="291" r:id="rId3"/>
    <p:sldId id="287" r:id="rId4"/>
    <p:sldId id="257" r:id="rId5"/>
    <p:sldId id="258" r:id="rId6"/>
    <p:sldId id="267" r:id="rId7"/>
    <p:sldId id="275" r:id="rId8"/>
    <p:sldId id="265" r:id="rId9"/>
    <p:sldId id="288" r:id="rId10"/>
    <p:sldId id="264" r:id="rId11"/>
    <p:sldId id="289" r:id="rId12"/>
    <p:sldId id="263" r:id="rId13"/>
    <p:sldId id="262" r:id="rId14"/>
    <p:sldId id="261" r:id="rId15"/>
    <p:sldId id="260" r:id="rId16"/>
    <p:sldId id="259" r:id="rId17"/>
    <p:sldId id="268" r:id="rId18"/>
    <p:sldId id="269" r:id="rId19"/>
    <p:sldId id="270" r:id="rId2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E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718" autoAdjust="0"/>
  </p:normalViewPr>
  <p:slideViewPr>
    <p:cSldViewPr>
      <p:cViewPr varScale="1">
        <p:scale>
          <a:sx n="70" d="100"/>
          <a:sy n="70" d="100"/>
        </p:scale>
        <p:origin x="139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016525-D82D-445C-87A8-33CAE783B24A}" type="datetimeFigureOut">
              <a:rPr lang="pl-PL" smtClean="0"/>
              <a:t>2015-05-24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EC3DCC-5500-40E9-BB28-296DE2AC6AC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91928539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11FBBC-6D52-45DD-BB73-272D2A263E41}" type="datetimeFigureOut">
              <a:rPr lang="pl-PL" smtClean="0"/>
              <a:t>2015-05-24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6D6D0C-BCB2-42F3-8388-91879F30CAE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737903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6D6D0C-BCB2-42F3-8388-91879F30CAE2}" type="slidenum">
              <a:rPr lang="pl-PL" smtClean="0"/>
              <a:t>1</a:t>
            </a:fld>
            <a:endParaRPr lang="pl-PL"/>
          </a:p>
        </p:txBody>
      </p:sp>
      <p:sp>
        <p:nvSpPr>
          <p:cNvPr id="5" name="Symbol zastępczy nagłówka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28771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6D6D0C-BCB2-42F3-8388-91879F30CAE2}" type="slidenum">
              <a:rPr lang="pl-PL" smtClean="0"/>
              <a:t>2</a:t>
            </a:fld>
            <a:endParaRPr lang="pl-PL"/>
          </a:p>
        </p:txBody>
      </p:sp>
      <p:sp>
        <p:nvSpPr>
          <p:cNvPr id="5" name="Symbol zastępczy nagłówka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644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60BB9-C6D8-41EC-8A01-8BDE1055F4A5}" type="datetime1">
              <a:rPr lang="pl-PL" smtClean="0"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05276-CDF8-4A13-ACD0-AF4CB054DA82}" type="datetime1">
              <a:rPr lang="pl-PL" smtClean="0"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A6D75-E78F-4D88-9E9B-11ED75F450F3}" type="datetime1">
              <a:rPr lang="pl-PL" smtClean="0"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5FD4-314C-409E-B799-61CDC8939041}" type="datetime1">
              <a:rPr lang="pl-PL" smtClean="0"/>
              <a:t>2015-05-24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06F0-0E0B-4C6D-B33A-27AE968D9348}" type="datetime1">
              <a:rPr lang="pl-PL" smtClean="0"/>
              <a:t>2015-05-24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D3F94-AFD7-4EE3-9EB8-B65505DCAA74}" type="datetime1">
              <a:rPr lang="pl-PL" smtClean="0"/>
              <a:t>2015-05-24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5EA8B-9FCF-4EE2-8353-2F1C31C89539}" type="datetime1">
              <a:rPr lang="pl-PL" smtClean="0"/>
              <a:t>2015-05-24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CC42-4A7A-4CB4-9F69-A9BA599FDB4F}" type="datetime1">
              <a:rPr lang="pl-PL" smtClean="0"/>
              <a:t>2015-05-24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0BD5-7347-45D2-9808-60EF928184F4}" type="datetime1">
              <a:rPr lang="pl-PL" smtClean="0"/>
              <a:t>2015-05-24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2E5B6-485D-42AC-901F-AB50563A264A}" type="datetime1">
              <a:rPr lang="pl-PL" smtClean="0"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F9AC2-47BF-4A41-BCCF-669ADB4D4511}" type="datetime1">
              <a:rPr lang="pl-PL" smtClean="0"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86B0B-1C11-4CD2-BB4D-160A99E17E64}" type="datetime1">
              <a:rPr lang="pl-PL" smtClean="0"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3CC32-08BB-4AC5-ADFD-14E9E76A4F33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2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2311" y="2636912"/>
            <a:ext cx="7772400" cy="1470025"/>
          </a:xfrm>
        </p:spPr>
        <p:txBody>
          <a:bodyPr>
            <a:noAutofit/>
          </a:bodyPr>
          <a:lstStyle/>
          <a:p>
            <a:pPr lvl="0"/>
            <a:r>
              <a:rPr lang="pl-PL" sz="3200" b="1" dirty="0" smtClean="0"/>
              <a:t>Prezentacja opracowana w ramach projektu „Od dziecięcej ciekawości do dojrzałości poznawczej”</a:t>
            </a:r>
            <a:r>
              <a:rPr lang="pl-PL" sz="3600" b="1" dirty="0" smtClean="0"/>
              <a:t> </a:t>
            </a:r>
            <a:endParaRPr lang="pl-PL" sz="3600" b="1" dirty="0"/>
          </a:p>
        </p:txBody>
      </p:sp>
      <p:sp>
        <p:nvSpPr>
          <p:cNvPr id="6" name="Prostokąt 5"/>
          <p:cNvSpPr/>
          <p:nvPr/>
        </p:nvSpPr>
        <p:spPr>
          <a:xfrm>
            <a:off x="0" y="1"/>
            <a:ext cx="9144000" cy="1988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4" name="Grupa 3"/>
          <p:cNvGrpSpPr>
            <a:grpSpLocks/>
          </p:cNvGrpSpPr>
          <p:nvPr/>
        </p:nvGrpSpPr>
        <p:grpSpPr bwMode="auto">
          <a:xfrm>
            <a:off x="53752" y="0"/>
            <a:ext cx="9036496" cy="1863911"/>
            <a:chOff x="0" y="-46038"/>
            <a:chExt cx="9036496" cy="1863911"/>
          </a:xfrm>
          <a:solidFill>
            <a:schemeClr val="bg1"/>
          </a:solidFill>
        </p:grpSpPr>
        <p:sp>
          <p:nvSpPr>
            <p:cNvPr id="15" name="Prostokąt 14"/>
            <p:cNvSpPr/>
            <p:nvPr/>
          </p:nvSpPr>
          <p:spPr>
            <a:xfrm>
              <a:off x="0" y="-46038"/>
              <a:ext cx="9036496" cy="1512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l-PL"/>
            </a:p>
          </p:txBody>
        </p:sp>
        <p:sp>
          <p:nvSpPr>
            <p:cNvPr id="16" name="Rectangle 3"/>
            <p:cNvSpPr>
              <a:spLocks noChangeArrowheads="1"/>
            </p:cNvSpPr>
            <p:nvPr/>
          </p:nvSpPr>
          <p:spPr bwMode="auto">
            <a:xfrm>
              <a:off x="1058845" y="1533179"/>
              <a:ext cx="7270934" cy="28469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pl-PL" altLang="pl-PL" sz="1200" dirty="0" smtClean="0">
                  <a:cs typeface="Times New Roman" pitchFamily="18" charset="0"/>
                </a:rPr>
                <a:t>Projekt współfinansowany ze środków Unii Europejskiej w ramach Europejskiego Funduszu Społecznego</a:t>
              </a:r>
              <a:r>
                <a:rPr lang="pl-PL" altLang="pl-PL" sz="1200" dirty="0" smtClean="0"/>
                <a:t> </a:t>
              </a:r>
            </a:p>
          </p:txBody>
        </p:sp>
        <p:pic>
          <p:nvPicPr>
            <p:cNvPr id="17" name="Picture 4" descr="C:\Users\Olga\Desktop\3.3.4\BIURO\LOGOTYPY\kapitał ludzki\PO_KL_KOLOR\GIF\KAPITAL_LUDZKI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55" y="52658"/>
              <a:ext cx="2899113" cy="14127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5" descr="C:\Users\Olga\Desktop\3.3.4\BIURO\LOGOTYPY\flaga UE_nowa\z lewej strony\gif\UE+EFS_L-kolor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6480" y="396547"/>
              <a:ext cx="2278825" cy="8400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Prostokąt 6"/>
          <p:cNvSpPr/>
          <p:nvPr/>
        </p:nvSpPr>
        <p:spPr>
          <a:xfrm>
            <a:off x="0" y="6525344"/>
            <a:ext cx="9144000" cy="332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2843808" y="6326800"/>
            <a:ext cx="3528392" cy="34256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600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„</a:t>
            </a:r>
            <a:r>
              <a:rPr lang="pl-PL" altLang="pl-PL" sz="1600" dirty="0">
                <a:latin typeface="Arial" panose="020B0604020202020204" pitchFamily="34" charset="0"/>
                <a:cs typeface="Times New Roman" panose="02020603050405020304" pitchFamily="18" charset="0"/>
              </a:rPr>
              <a:t>Człowiek – najlepsza inwestycja” </a:t>
            </a:r>
            <a:endParaRPr lang="pl-PL" altLang="pl-P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pl-PL" b="1" dirty="0"/>
              <a:t>Wiersz „Sygnalizacja Świetlna” 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149080"/>
            <a:ext cx="6400800" cy="1752600"/>
          </a:xfrm>
        </p:spPr>
        <p:txBody>
          <a:bodyPr>
            <a:normAutofit/>
          </a:bodyPr>
          <a:lstStyle/>
          <a:p>
            <a:r>
              <a:rPr lang="pl-PL" sz="2400" dirty="0" smtClean="0">
                <a:solidFill>
                  <a:schemeClr val="tx1"/>
                </a:solidFill>
              </a:rPr>
              <a:t>Piktogramowa metoda nauki wiersza</a:t>
            </a:r>
            <a:endParaRPr lang="pl-PL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9235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kumimoji="0" lang="pl-PL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„Sygnalizacja Świetlna” </a:t>
            </a:r>
            <a:endParaRPr lang="pl-PL" sz="3200" b="1" dirty="0"/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51520" y="902524"/>
            <a:ext cx="7848872" cy="5955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Droga do szkoły wcale nie jest łatwa.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Na skrzyżowaniu stoją dziwne światła.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Raz zielone się zapala, raz czerwone mocno świeci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ciekaw jestem czy te światła znają wszystkie dzieci?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Kto mi powie, kto pomoże przejść przez jezdnię prawidłowo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może ty kolego śmiały powiesz jakieś mądre słowo.        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Pieszy dwa kolory widzi na sygnalizatorze,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który przejść przez jezdnię  każdemu pomoże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Jak czerwone światło świeci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stoją grzecznie dorośli i dzieci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Gdy zielone się zapali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wtedy idą duzi, mali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Czerwone światło stój, zielone światło idź</a:t>
            </a:r>
            <a:endParaRPr kumimoji="0" lang="pl-P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tak już właśnie musi być!</a:t>
            </a:r>
            <a:endParaRPr kumimoji="0" lang="pl-PL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 l="16590" t="28370" r="26279" b="19808"/>
          <a:stretch>
            <a:fillRect/>
          </a:stretch>
        </p:blipFill>
        <p:spPr bwMode="auto">
          <a:xfrm>
            <a:off x="251520" y="2852936"/>
            <a:ext cx="2880320" cy="227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Prostokąt 8"/>
          <p:cNvSpPr/>
          <p:nvPr/>
        </p:nvSpPr>
        <p:spPr>
          <a:xfrm>
            <a:off x="3275856" y="4005064"/>
            <a:ext cx="5760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/>
              <a:t>do</a:t>
            </a:r>
            <a:endParaRPr lang="pl-PL" sz="2800" b="1" dirty="0"/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6228184" y="4077072"/>
            <a:ext cx="122413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nie jest</a:t>
            </a:r>
            <a:endParaRPr kumimoji="0" lang="pl-PL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5076056" y="3140968"/>
            <a:ext cx="1872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dirty="0" smtClean="0">
                <a:solidFill>
                  <a:srgbClr val="FF0000"/>
                </a:solidFill>
              </a:rPr>
              <a:t>„0”</a:t>
            </a:r>
            <a:endParaRPr lang="pl-PL" sz="9600" dirty="0">
              <a:solidFill>
                <a:srgbClr val="FF0000"/>
              </a:solidFill>
            </a:endParaRPr>
          </a:p>
        </p:txBody>
      </p:sp>
      <p:sp>
        <p:nvSpPr>
          <p:cNvPr id="12" name="Przycisk akcji: Strona główna 11">
            <a:hlinkClick r:id="" action="ppaction://hlinkshowjump?jump=firstslide" highlightClick="1"/>
          </p:cNvPr>
          <p:cNvSpPr/>
          <p:nvPr/>
        </p:nvSpPr>
        <p:spPr>
          <a:xfrm>
            <a:off x="3707904" y="3068960"/>
            <a:ext cx="1512168" cy="1728192"/>
          </a:xfrm>
          <a:prstGeom prst="actionButtonHom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0" name="Strzałka w dół 9"/>
          <p:cNvSpPr/>
          <p:nvPr/>
        </p:nvSpPr>
        <p:spPr>
          <a:xfrm>
            <a:off x="4211960" y="1772816"/>
            <a:ext cx="576064" cy="1080120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Objaśnienie owalne 13"/>
          <p:cNvSpPr/>
          <p:nvPr/>
        </p:nvSpPr>
        <p:spPr>
          <a:xfrm>
            <a:off x="3779912" y="260648"/>
            <a:ext cx="2808312" cy="1152128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Wstaw zdjęcie  Twojej szkoły</a:t>
            </a:r>
            <a:endParaRPr lang="pl-PL" dirty="0"/>
          </a:p>
        </p:txBody>
      </p:sp>
      <p:sp>
        <p:nvSpPr>
          <p:cNvPr id="13" name="Elipsa 12"/>
          <p:cNvSpPr/>
          <p:nvPr/>
        </p:nvSpPr>
        <p:spPr>
          <a:xfrm>
            <a:off x="7308304" y="3429000"/>
            <a:ext cx="1656184" cy="115212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400" b="1" dirty="0" smtClean="0">
                <a:solidFill>
                  <a:srgbClr val="FF0000"/>
                </a:solidFill>
              </a:rPr>
              <a:t>1+ </a:t>
            </a:r>
            <a:r>
              <a:rPr lang="pl-PL" sz="2400" b="1" dirty="0" err="1" smtClean="0">
                <a:solidFill>
                  <a:srgbClr val="FF0000"/>
                </a:solidFill>
              </a:rPr>
              <a:t>1</a:t>
            </a:r>
            <a:r>
              <a:rPr lang="pl-PL" sz="2400" b="1" dirty="0" smtClean="0">
                <a:solidFill>
                  <a:srgbClr val="FF0000"/>
                </a:solidFill>
              </a:rPr>
              <a:t>= 2 </a:t>
            </a:r>
            <a:endParaRPr lang="pl-PL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564904"/>
            <a:ext cx="2448272" cy="2278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print"/>
          <a:srcRect l="28650" t="12764" r="28997"/>
          <a:stretch>
            <a:fillRect/>
          </a:stretch>
        </p:blipFill>
        <p:spPr bwMode="auto">
          <a:xfrm>
            <a:off x="7020272" y="1484784"/>
            <a:ext cx="1872208" cy="3444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 cstate="print"/>
          <a:srcRect l="26449" t="56787" r="50230" b="12344"/>
          <a:stretch>
            <a:fillRect/>
          </a:stretch>
        </p:blipFill>
        <p:spPr bwMode="auto">
          <a:xfrm>
            <a:off x="3059832" y="2564904"/>
            <a:ext cx="2016224" cy="232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pole tekstowe 16"/>
          <p:cNvSpPr txBox="1"/>
          <p:nvPr/>
        </p:nvSpPr>
        <p:spPr>
          <a:xfrm>
            <a:off x="179512" y="3501008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/>
              <a:t>Na</a:t>
            </a:r>
            <a:endParaRPr lang="pl-PL" sz="5400" dirty="0"/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5" cstate="print"/>
          <a:srcRect l="5961" t="8556" r="26279" b="22856"/>
          <a:stretch>
            <a:fillRect/>
          </a:stretch>
        </p:blipFill>
        <p:spPr bwMode="auto">
          <a:xfrm>
            <a:off x="1259632" y="2564904"/>
            <a:ext cx="2203445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11752" y="2492896"/>
            <a:ext cx="2232248" cy="2233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pole tekstowe 8"/>
          <p:cNvSpPr txBox="1"/>
          <p:nvPr/>
        </p:nvSpPr>
        <p:spPr>
          <a:xfrm>
            <a:off x="251520" y="3140968"/>
            <a:ext cx="5760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dirty="0" smtClean="0">
                <a:solidFill>
                  <a:srgbClr val="FF0000"/>
                </a:solidFill>
              </a:rPr>
              <a:t>1</a:t>
            </a:r>
            <a:endParaRPr lang="pl-PL" sz="8000" dirty="0">
              <a:solidFill>
                <a:srgbClr val="FF0000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971600" y="3212976"/>
            <a:ext cx="1152128" cy="1080120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>
            <a:off x="2123728" y="3429000"/>
            <a:ext cx="10801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/>
              <a:t>się</a:t>
            </a:r>
            <a:endParaRPr lang="pl-PL" sz="44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284984"/>
            <a:ext cx="140430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Elipsa 13"/>
          <p:cNvSpPr/>
          <p:nvPr/>
        </p:nvSpPr>
        <p:spPr>
          <a:xfrm>
            <a:off x="4716016" y="3356992"/>
            <a:ext cx="1008112" cy="93610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ole tekstowe 16"/>
          <p:cNvSpPr txBox="1"/>
          <p:nvPr/>
        </p:nvSpPr>
        <p:spPr>
          <a:xfrm>
            <a:off x="4067944" y="3212976"/>
            <a:ext cx="5760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dirty="0" smtClean="0">
                <a:solidFill>
                  <a:srgbClr val="FF0000"/>
                </a:solidFill>
              </a:rPr>
              <a:t>1</a:t>
            </a:r>
            <a:endParaRPr lang="pl-PL" sz="8000" dirty="0">
              <a:solidFill>
                <a:srgbClr val="FF0000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1610" y="2780928"/>
            <a:ext cx="141267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1979712" y="3933056"/>
            <a:ext cx="16354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/>
              <a:t>jestem czy te</a:t>
            </a: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2" cstate="print"/>
          <a:srcRect l="31082" t="12764" r="31452"/>
          <a:stretch>
            <a:fillRect/>
          </a:stretch>
        </p:blipFill>
        <p:spPr bwMode="auto">
          <a:xfrm>
            <a:off x="3491880" y="1916832"/>
            <a:ext cx="1656184" cy="3444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Prostokąt 12"/>
          <p:cNvSpPr/>
          <p:nvPr/>
        </p:nvSpPr>
        <p:spPr>
          <a:xfrm>
            <a:off x="5004048" y="3933056"/>
            <a:ext cx="20882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 smtClean="0"/>
              <a:t>znają wszystkie </a:t>
            </a:r>
            <a:endParaRPr lang="pl-PL" sz="2000" b="1" dirty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/>
          <a:srcRect l="28548" t="11604" r="14321" b="22856"/>
          <a:stretch>
            <a:fillRect/>
          </a:stretch>
        </p:blipFill>
        <p:spPr bwMode="auto">
          <a:xfrm>
            <a:off x="0" y="2924944"/>
            <a:ext cx="1979712" cy="19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10375" y="3068960"/>
            <a:ext cx="233362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/>
          <a:srcRect l="17919" t="31419" r="39565" b="39622"/>
          <a:stretch>
            <a:fillRect/>
          </a:stretch>
        </p:blipFill>
        <p:spPr bwMode="auto">
          <a:xfrm>
            <a:off x="2123728" y="3212976"/>
            <a:ext cx="230425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pole tekstowe 5"/>
          <p:cNvSpPr txBox="1"/>
          <p:nvPr/>
        </p:nvSpPr>
        <p:spPr>
          <a:xfrm>
            <a:off x="179512" y="2564904"/>
            <a:ext cx="64807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5000" dirty="0" smtClean="0">
                <a:solidFill>
                  <a:srgbClr val="FF0000"/>
                </a:solidFill>
              </a:rPr>
              <a:t>?</a:t>
            </a:r>
            <a:endParaRPr lang="pl-PL" sz="15000" dirty="0">
              <a:solidFill>
                <a:srgbClr val="FF000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971600" y="3861048"/>
            <a:ext cx="6190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smtClean="0"/>
              <a:t>mi</a:t>
            </a:r>
            <a:endParaRPr lang="pl-PL" sz="3200" b="1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932040" y="2420888"/>
            <a:ext cx="64807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5000" dirty="0" smtClean="0">
                <a:solidFill>
                  <a:srgbClr val="FF0000"/>
                </a:solidFill>
              </a:rPr>
              <a:t>?</a:t>
            </a:r>
            <a:endParaRPr lang="pl-PL" sz="15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Bogdan\Desktop\OD DZIECIECEJ CIEKAWOSCI DO\kolo ratunkow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636912"/>
            <a:ext cx="2481064" cy="24810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9877" t="34467" r="50194" b="12187"/>
          <a:stretch>
            <a:fillRect/>
          </a:stretch>
        </p:blipFill>
        <p:spPr bwMode="auto">
          <a:xfrm>
            <a:off x="611560" y="2492896"/>
            <a:ext cx="1327005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 l="28548" t="10080" r="15650" b="22856"/>
          <a:stretch>
            <a:fillRect/>
          </a:stretch>
        </p:blipFill>
        <p:spPr bwMode="auto">
          <a:xfrm>
            <a:off x="7164288" y="3140968"/>
            <a:ext cx="171837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Prostokąt 6"/>
          <p:cNvSpPr/>
          <p:nvPr/>
        </p:nvSpPr>
        <p:spPr>
          <a:xfrm>
            <a:off x="2339752" y="3933056"/>
            <a:ext cx="10432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przez </a:t>
            </a:r>
            <a:endParaRPr lang="pl-PL" sz="2800" b="1" dirty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 cstate="print"/>
          <a:srcRect l="16590" t="28370" r="26279" b="19808"/>
          <a:stretch>
            <a:fillRect/>
          </a:stretch>
        </p:blipFill>
        <p:spPr bwMode="auto">
          <a:xfrm>
            <a:off x="3635896" y="2852936"/>
            <a:ext cx="2880320" cy="227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39553" y="3429000"/>
            <a:ext cx="9361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smtClean="0"/>
              <a:t>może</a:t>
            </a:r>
            <a:endParaRPr lang="pl-PL" sz="2400" b="1" dirty="0"/>
          </a:p>
        </p:txBody>
      </p:sp>
      <p:sp>
        <p:nvSpPr>
          <p:cNvPr id="6" name="Prostokąt 5"/>
          <p:cNvSpPr/>
          <p:nvPr/>
        </p:nvSpPr>
        <p:spPr>
          <a:xfrm>
            <a:off x="7308304" y="3501008"/>
            <a:ext cx="1368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smtClean="0"/>
              <a:t>śmiały</a:t>
            </a:r>
            <a:endParaRPr lang="pl-PL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700808"/>
            <a:ext cx="2920529" cy="349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trzałka w prawo 6"/>
          <p:cNvSpPr/>
          <p:nvPr/>
        </p:nvSpPr>
        <p:spPr>
          <a:xfrm>
            <a:off x="1835696" y="3212976"/>
            <a:ext cx="1368152" cy="9361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 l="17919" t="31419" r="39565" b="39622"/>
          <a:stretch>
            <a:fillRect/>
          </a:stretch>
        </p:blipFill>
        <p:spPr bwMode="auto">
          <a:xfrm>
            <a:off x="251520" y="3212976"/>
            <a:ext cx="230425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636912"/>
            <a:ext cx="1893193" cy="2294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3059832" y="3717032"/>
            <a:ext cx="7954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000" b="1" dirty="0" smtClean="0"/>
              <a:t>jakieś</a:t>
            </a:r>
            <a:endParaRPr lang="pl-PL" sz="2000" b="1" dirty="0"/>
          </a:p>
        </p:txBody>
      </p:sp>
      <p:sp>
        <p:nvSpPr>
          <p:cNvPr id="8" name="Prostokąt 7"/>
          <p:cNvSpPr/>
          <p:nvPr/>
        </p:nvSpPr>
        <p:spPr>
          <a:xfrm>
            <a:off x="6588224" y="2852936"/>
            <a:ext cx="2256008" cy="2016224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prstTxWarp prst="textArchUpPour">
              <a:avLst/>
            </a:prstTxWarp>
            <a:spAutoFit/>
          </a:bodyPr>
          <a:lstStyle/>
          <a:p>
            <a:pPr algn="ctr"/>
            <a:r>
              <a:rPr lang="pl-PL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słowo</a:t>
            </a:r>
            <a:endParaRPr lang="pl-P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123728" y="2708920"/>
            <a:ext cx="1080120" cy="193899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pl-PL" sz="12000" dirty="0" smtClean="0">
                <a:solidFill>
                  <a:srgbClr val="FF0000"/>
                </a:solidFill>
              </a:rPr>
              <a:t>2</a:t>
            </a:r>
            <a:endParaRPr lang="pl-PL" sz="12000" dirty="0">
              <a:solidFill>
                <a:srgbClr val="FF000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 l="4798" t="24346" r="11429" b="17858"/>
          <a:stretch>
            <a:fillRect/>
          </a:stretch>
        </p:blipFill>
        <p:spPr bwMode="auto">
          <a:xfrm rot="5400000">
            <a:off x="2923817" y="2788929"/>
            <a:ext cx="228825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 l="17272" t="27435" r="52169" b="29888"/>
          <a:stretch>
            <a:fillRect/>
          </a:stretch>
        </p:blipFill>
        <p:spPr bwMode="auto">
          <a:xfrm>
            <a:off x="4860032" y="2492896"/>
            <a:ext cx="165618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pole tekstowe 6"/>
          <p:cNvSpPr txBox="1"/>
          <p:nvPr/>
        </p:nvSpPr>
        <p:spPr>
          <a:xfrm>
            <a:off x="6660232" y="3573016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/>
              <a:t>na</a:t>
            </a:r>
            <a:endParaRPr lang="pl-PL" sz="2800" b="1" dirty="0"/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/>
          <a:srcRect l="26195" t="14588" r="23307"/>
          <a:stretch>
            <a:fillRect/>
          </a:stretch>
        </p:blipFill>
        <p:spPr bwMode="auto">
          <a:xfrm>
            <a:off x="7092280" y="1412776"/>
            <a:ext cx="2051720" cy="3372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401610"/>
            <a:ext cx="2123728" cy="24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0" y="4077072"/>
            <a:ext cx="8563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/>
              <a:t>który</a:t>
            </a:r>
            <a:endParaRPr lang="pl-PL" sz="24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9877" t="34467" r="50194" b="12187"/>
          <a:stretch>
            <a:fillRect/>
          </a:stretch>
        </p:blipFill>
        <p:spPr bwMode="auto">
          <a:xfrm>
            <a:off x="827584" y="2348880"/>
            <a:ext cx="1327005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Prostokąt 5"/>
          <p:cNvSpPr/>
          <p:nvPr/>
        </p:nvSpPr>
        <p:spPr>
          <a:xfrm>
            <a:off x="2267744" y="4077072"/>
            <a:ext cx="8640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/>
              <a:t>p</a:t>
            </a:r>
            <a:r>
              <a:rPr lang="pl-PL" sz="2000" b="1" dirty="0" smtClean="0"/>
              <a:t>rzez </a:t>
            </a:r>
            <a:endParaRPr lang="pl-PL" sz="2000" b="1" dirty="0"/>
          </a:p>
        </p:txBody>
      </p:sp>
      <p:sp>
        <p:nvSpPr>
          <p:cNvPr id="7" name="Prostokąt 6"/>
          <p:cNvSpPr/>
          <p:nvPr/>
        </p:nvSpPr>
        <p:spPr>
          <a:xfrm>
            <a:off x="5652120" y="4077072"/>
            <a:ext cx="12010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000" b="1" dirty="0" smtClean="0"/>
              <a:t>każdemu </a:t>
            </a:r>
            <a:endParaRPr lang="pl-PL" sz="2000" b="1" dirty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 l="16590" t="28370" r="26279" b="19808"/>
          <a:stretch>
            <a:fillRect/>
          </a:stretch>
        </p:blipFill>
        <p:spPr bwMode="auto">
          <a:xfrm>
            <a:off x="2987824" y="2996952"/>
            <a:ext cx="2592288" cy="206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 descr="C:\Users\Bogdan\Desktop\OD DZIECIECEJ CIEKAWOSCI DO\kolo ratunkow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67736" y="2924944"/>
            <a:ext cx="2376264" cy="223224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39552" y="3573016"/>
            <a:ext cx="7857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smtClean="0"/>
              <a:t>Jak</a:t>
            </a:r>
            <a:endParaRPr lang="pl-PL" sz="3600" b="1" dirty="0"/>
          </a:p>
        </p:txBody>
      </p:sp>
      <p:sp>
        <p:nvSpPr>
          <p:cNvPr id="5" name="Elipsa 4"/>
          <p:cNvSpPr/>
          <p:nvPr/>
        </p:nvSpPr>
        <p:spPr>
          <a:xfrm>
            <a:off x="1691680" y="3212976"/>
            <a:ext cx="1512168" cy="14401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Picture 1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67543" t="16122" r="22364" b="68032"/>
          <a:stretch>
            <a:fillRect/>
          </a:stretch>
        </p:blipFill>
        <p:spPr bwMode="auto">
          <a:xfrm>
            <a:off x="3779912" y="2996952"/>
            <a:ext cx="1368152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420888"/>
            <a:ext cx="3096344" cy="2699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wój pionowy 6"/>
          <p:cNvSpPr/>
          <p:nvPr/>
        </p:nvSpPr>
        <p:spPr>
          <a:xfrm>
            <a:off x="1691680" y="2564904"/>
            <a:ext cx="1800200" cy="2592288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1907704" y="314096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/>
              <a:t>DYPLOM </a:t>
            </a:r>
          </a:p>
        </p:txBody>
      </p:sp>
      <p:sp>
        <p:nvSpPr>
          <p:cNvPr id="10" name="Prostokąt 9"/>
          <p:cNvSpPr/>
          <p:nvPr/>
        </p:nvSpPr>
        <p:spPr>
          <a:xfrm>
            <a:off x="6516216" y="3068960"/>
            <a:ext cx="3930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6600" b="1" dirty="0" smtClean="0"/>
              <a:t>i</a:t>
            </a:r>
            <a:endParaRPr lang="pl-PL" sz="66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9326"/>
          <a:stretch>
            <a:fillRect/>
          </a:stretch>
        </p:blipFill>
        <p:spPr bwMode="auto">
          <a:xfrm>
            <a:off x="251520" y="2276872"/>
            <a:ext cx="1368152" cy="3146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r="3485"/>
          <a:stretch>
            <a:fillRect/>
          </a:stretch>
        </p:blipFill>
        <p:spPr bwMode="auto">
          <a:xfrm>
            <a:off x="3563888" y="2276872"/>
            <a:ext cx="288032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10375" y="3284984"/>
            <a:ext cx="233362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395536" y="3645024"/>
            <a:ext cx="927720" cy="5667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Gdy</a:t>
            </a:r>
            <a:endParaRPr kumimoji="0" lang="pl-P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1619672" y="3356992"/>
            <a:ext cx="1512168" cy="1440160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3995936" y="3717032"/>
            <a:ext cx="8694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b="1" dirty="0" smtClean="0"/>
              <a:t>się</a:t>
            </a:r>
            <a:endParaRPr lang="pl-PL" sz="3200" b="1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204864"/>
            <a:ext cx="3600400" cy="313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23528" y="3789040"/>
            <a:ext cx="12500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b="1" dirty="0" smtClean="0"/>
              <a:t>wtedy</a:t>
            </a:r>
            <a:endParaRPr lang="pl-PL" sz="3200" b="1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 l="48477" t="17701" r="30265" b="9139"/>
          <a:stretch>
            <a:fillRect/>
          </a:stretch>
        </p:blipFill>
        <p:spPr bwMode="auto">
          <a:xfrm>
            <a:off x="1547664" y="764704"/>
            <a:ext cx="1656184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l="19326"/>
          <a:stretch>
            <a:fillRect/>
          </a:stretch>
        </p:blipFill>
        <p:spPr bwMode="auto">
          <a:xfrm>
            <a:off x="4427984" y="2276872"/>
            <a:ext cx="1368152" cy="3146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 l="19326"/>
          <a:stretch>
            <a:fillRect/>
          </a:stretch>
        </p:blipFill>
        <p:spPr bwMode="auto">
          <a:xfrm>
            <a:off x="3131840" y="2348880"/>
            <a:ext cx="1368152" cy="3146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19326"/>
          <a:stretch>
            <a:fillRect/>
          </a:stretch>
        </p:blipFill>
        <p:spPr bwMode="auto">
          <a:xfrm>
            <a:off x="7236296" y="3933056"/>
            <a:ext cx="711696" cy="1636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9326"/>
          <a:stretch>
            <a:fillRect/>
          </a:stretch>
        </p:blipFill>
        <p:spPr bwMode="auto">
          <a:xfrm>
            <a:off x="6444207" y="4005064"/>
            <a:ext cx="662619" cy="1523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323528" y="3501008"/>
            <a:ext cx="1152128" cy="11521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Picture 1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68460" t="14959" r="22750" b="68420"/>
          <a:stretch>
            <a:fillRect/>
          </a:stretch>
        </p:blipFill>
        <p:spPr bwMode="auto">
          <a:xfrm>
            <a:off x="1835696" y="3212976"/>
            <a:ext cx="93610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 l="28548" t="11604" r="15650" b="21332"/>
          <a:stretch>
            <a:fillRect/>
          </a:stretch>
        </p:blipFill>
        <p:spPr bwMode="auto">
          <a:xfrm>
            <a:off x="2915816" y="2852936"/>
            <a:ext cx="2160240" cy="2263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Elipsa 6"/>
          <p:cNvSpPr/>
          <p:nvPr/>
        </p:nvSpPr>
        <p:spPr>
          <a:xfrm>
            <a:off x="5148064" y="3573016"/>
            <a:ext cx="1296144" cy="115212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 l="67784" t="15624" r="21398" b="68420"/>
          <a:stretch>
            <a:fillRect/>
          </a:stretch>
        </p:blipFill>
        <p:spPr bwMode="auto">
          <a:xfrm>
            <a:off x="6588224" y="3140968"/>
            <a:ext cx="115212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 l="29877" t="34467" r="50194" b="12187"/>
          <a:stretch>
            <a:fillRect/>
          </a:stretch>
        </p:blipFill>
        <p:spPr bwMode="auto">
          <a:xfrm>
            <a:off x="7816995" y="2204864"/>
            <a:ext cx="1327005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683568" y="3244334"/>
            <a:ext cx="494596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400" b="1" dirty="0">
                <a:solidFill>
                  <a:srgbClr val="FF0000"/>
                </a:solidFill>
              </a:rPr>
              <a:t>tak już właśnie musi 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l="28548" t="13128" r="12992" b="22856"/>
          <a:stretch>
            <a:fillRect/>
          </a:stretch>
        </p:blipFill>
        <p:spPr bwMode="auto">
          <a:xfrm>
            <a:off x="5724128" y="1484784"/>
            <a:ext cx="316835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144</Words>
  <Application>Microsoft Office PowerPoint</Application>
  <PresentationFormat>Pokaz na ekranie (4:3)</PresentationFormat>
  <Paragraphs>53</Paragraphs>
  <Slides>19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Motyw pakietu Office</vt:lpstr>
      <vt:lpstr>Prezentacja opracowana w ramach projektu „Od dziecięcej ciekawości do dojrzałości poznawczej” </vt:lpstr>
      <vt:lpstr>Wiersz „Sygnalizacja Świetlna” </vt:lpstr>
      <vt:lpstr>„Sygnalizacja Świetlna”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Bogdan</dc:creator>
  <cp:lastModifiedBy>DOMINO PROJECT</cp:lastModifiedBy>
  <cp:revision>55</cp:revision>
  <dcterms:created xsi:type="dcterms:W3CDTF">2014-06-19T17:57:54Z</dcterms:created>
  <dcterms:modified xsi:type="dcterms:W3CDTF">2015-05-24T18:32:16Z</dcterms:modified>
</cp:coreProperties>
</file>