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4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gda" initials="m" lastIdx="1" clrIdx="0">
    <p:extLst>
      <p:ext uri="{19B8F6BF-5375-455C-9EA6-DF929625EA0E}">
        <p15:presenceInfo xmlns:p15="http://schemas.microsoft.com/office/powerpoint/2012/main" userId="magd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0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5-21T20:47:39.908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5/24/2015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33123" y="2865435"/>
            <a:ext cx="9925754" cy="237299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l-PL" sz="4000" b="1" dirty="0" smtClean="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2300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Prezentacja opracowana w ramach projektu „Od dziecięcej ciekawości do dojrzałości poznawczej”</a:t>
            </a:r>
            <a:br>
              <a:rPr lang="pl-PL" sz="4000" b="1" dirty="0" smtClean="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2300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endParaRPr lang="pl-PL" sz="1600" b="1" dirty="0">
              <a:ln w="9525">
                <a:solidFill>
                  <a:schemeClr val="bg1"/>
                </a:solidFill>
                <a:prstDash val="solid"/>
              </a:ln>
              <a:gradFill>
                <a:gsLst>
                  <a:gs pos="2300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grpSp>
        <p:nvGrpSpPr>
          <p:cNvPr id="3" name="Grupa 2"/>
          <p:cNvGrpSpPr/>
          <p:nvPr/>
        </p:nvGrpSpPr>
        <p:grpSpPr>
          <a:xfrm>
            <a:off x="0" y="0"/>
            <a:ext cx="12192000" cy="1983783"/>
            <a:chOff x="0" y="0"/>
            <a:chExt cx="12192000" cy="1983783"/>
          </a:xfrm>
        </p:grpSpPr>
        <p:sp>
          <p:nvSpPr>
            <p:cNvPr id="12" name="Prostokąt 11"/>
            <p:cNvSpPr/>
            <p:nvPr/>
          </p:nvSpPr>
          <p:spPr>
            <a:xfrm>
              <a:off x="0" y="0"/>
              <a:ext cx="12192000" cy="19837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8" name="Grupa 7"/>
            <p:cNvGrpSpPr>
              <a:grpSpLocks/>
            </p:cNvGrpSpPr>
            <p:nvPr/>
          </p:nvGrpSpPr>
          <p:grpSpPr bwMode="auto">
            <a:xfrm>
              <a:off x="386962" y="0"/>
              <a:ext cx="11189636" cy="1907496"/>
              <a:chOff x="-899271" y="-200282"/>
              <a:chExt cx="11189636" cy="1907496"/>
            </a:xfrm>
          </p:grpSpPr>
          <p:sp>
            <p:nvSpPr>
              <p:cNvPr id="9" name="Rectangle 3"/>
              <p:cNvSpPr>
                <a:spLocks noChangeArrowheads="1"/>
              </p:cNvSpPr>
              <p:nvPr/>
            </p:nvSpPr>
            <p:spPr bwMode="auto">
              <a:xfrm>
                <a:off x="558044" y="1414826"/>
                <a:ext cx="8547019" cy="2923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anchor="ctr">
                <a:spAutoFit/>
              </a:bodyPr>
              <a:lstStyle>
                <a:defPPr>
                  <a:defRPr lang="pl-PL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pl-PL" altLang="pl-PL" sz="1300" dirty="0" smtClean="0">
                    <a:cs typeface="Times New Roman" pitchFamily="18" charset="0"/>
                  </a:rPr>
                  <a:t>Projekt współfinansowany ze środków Unii Europejskiej w ramach Europejskiego Funduszu Społecznego</a:t>
                </a:r>
                <a:r>
                  <a:rPr lang="pl-PL" altLang="pl-PL" sz="1300" dirty="0" smtClean="0"/>
                  <a:t> </a:t>
                </a:r>
              </a:p>
            </p:txBody>
          </p:sp>
          <p:pic>
            <p:nvPicPr>
              <p:cNvPr id="10" name="Picture 4" descr="C:\Users\Olga\Desktop\3.3.4\BIURO\LOGOTYPY\kapitał ludzki\PO_KL_KOLOR\GIF\KAPITAL_LUDZKI.gif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99271" y="-200282"/>
                <a:ext cx="3162603" cy="1541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5" descr="C:\Users\Olga\Desktop\3.3.4\BIURO\LOGOTYPY\flaga UE_nowa\z lewej strony\gif\UE+EFS_L-kolor.gif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67085" y="157750"/>
                <a:ext cx="2723280" cy="10038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4293030" y="6296055"/>
            <a:ext cx="3378630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1600" dirty="0" smtClean="0">
                <a:cs typeface="Times New Roman" pitchFamily="18" charset="0"/>
              </a:rPr>
              <a:t>„Człowiek – najlepsza inwestycja” </a:t>
            </a:r>
            <a:endParaRPr lang="pl-PL" altLang="pl-PL" sz="1600" dirty="0" smtClean="0"/>
          </a:p>
        </p:txBody>
      </p:sp>
    </p:spTree>
    <p:extLst>
      <p:ext uri="{BB962C8B-B14F-4D97-AF65-F5344CB8AC3E}">
        <p14:creationId xmlns:p14="http://schemas.microsoft.com/office/powerpoint/2010/main" val="427130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464049" y="1867436"/>
            <a:ext cx="9161022" cy="185455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l-PL" sz="115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Budowle</a:t>
            </a:r>
            <a:endParaRPr lang="pl-PL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382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0" b="6077"/>
          <a:stretch/>
        </p:blipFill>
        <p:spPr>
          <a:xfrm>
            <a:off x="4984125" y="837128"/>
            <a:ext cx="5191974" cy="5615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pole tekstowe 2"/>
          <p:cNvSpPr txBox="1"/>
          <p:nvPr/>
        </p:nvSpPr>
        <p:spPr>
          <a:xfrm>
            <a:off x="128789" y="2244146"/>
            <a:ext cx="4675031" cy="1569660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l-PL" sz="4800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Dom</a:t>
            </a:r>
            <a:r>
              <a:rPr lang="pl-PL" sz="1200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 </a:t>
            </a:r>
            <a:r>
              <a:rPr lang="pl-PL" sz="4800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jednorodzinny</a:t>
            </a:r>
            <a:r>
              <a:rPr lang="pl-PL" sz="1200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 </a:t>
            </a:r>
            <a:endParaRPr lang="pl-PL" sz="1200" i="1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60000" endA="900" endPos="58000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51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9" t="14089" r="569" b="7684"/>
          <a:stretch/>
        </p:blipFill>
        <p:spPr>
          <a:xfrm>
            <a:off x="600748" y="862885"/>
            <a:ext cx="5362172" cy="55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ole tekstowe 2"/>
          <p:cNvSpPr txBox="1"/>
          <p:nvPr/>
        </p:nvSpPr>
        <p:spPr>
          <a:xfrm>
            <a:off x="6671257" y="2215165"/>
            <a:ext cx="4803821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Above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l-PL" sz="6000" b="1" i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Blok</a:t>
            </a:r>
            <a:r>
              <a:rPr lang="pl-PL" sz="6000" b="1" dirty="0" smtClean="0">
                <a:ln/>
                <a:solidFill>
                  <a:schemeClr val="accent3"/>
                </a:solidFill>
                <a:effectLst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 </a:t>
            </a:r>
          </a:p>
          <a:p>
            <a:pPr algn="ctr"/>
            <a:r>
              <a:rPr lang="pl-PL" sz="6000" b="1" i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Bookman Old Style" panose="02050604050505020204" pitchFamily="18" charset="0"/>
              </a:rPr>
              <a:t>mieszkalny</a:t>
            </a:r>
            <a:endParaRPr lang="pl-PL" sz="6000" b="1" i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87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7" b="14683"/>
          <a:stretch/>
        </p:blipFill>
        <p:spPr>
          <a:xfrm rot="5400000">
            <a:off x="4667507" y="1617395"/>
            <a:ext cx="6338575" cy="3670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618187" y="1931830"/>
            <a:ext cx="48939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  <a:reflection blurRad="6350" stA="50000" endA="300" endPos="50000" dist="29997" dir="5400000" sy="-100000" algn="bl" rotWithShape="0"/>
                </a:effectLst>
                <a:latin typeface="Bookman Old Style" panose="02050604050505020204" pitchFamily="18" charset="0"/>
              </a:rPr>
              <a:t>Wieża</a:t>
            </a:r>
            <a:r>
              <a:rPr lang="pl-PL" sz="1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  <a:reflection blurRad="6350" stA="50000" endA="300" endPos="50000" dist="29997" dir="5400000" sy="-100000" algn="bl" rotWithShape="0"/>
                </a:effectLst>
              </a:rPr>
              <a:t> </a:t>
            </a:r>
          </a:p>
          <a:p>
            <a:pPr algn="ctr"/>
            <a:r>
              <a:rPr lang="pl-PL" sz="7200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  <a:reflection blurRad="6350" stA="50000" endA="300" endPos="50000" dist="29997" dir="5400000" sy="-100000" algn="bl" rotWithShape="0"/>
                </a:effectLst>
                <a:latin typeface="Bookman Old Style" panose="02050604050505020204" pitchFamily="18" charset="0"/>
              </a:rPr>
              <a:t>Eiffla</a:t>
            </a:r>
            <a:endParaRPr lang="pl-PL" sz="1400" b="1" i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  <a:reflection blurRad="6350" stA="50000" endA="300" endPos="50000" dist="29997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14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3" t="17638" r="1371" b="11667"/>
          <a:stretch/>
        </p:blipFill>
        <p:spPr>
          <a:xfrm>
            <a:off x="455052" y="1378041"/>
            <a:ext cx="6539037" cy="39151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7740202" y="2735465"/>
            <a:ext cx="40697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i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Bookman Old Style" panose="02050604050505020204" pitchFamily="18" charset="0"/>
              </a:rPr>
              <a:t>Akropol</a:t>
            </a:r>
            <a:endParaRPr lang="pl-PL" b="1" i="1" spc="50" dirty="0">
              <a:ln w="9525" cmpd="sng">
                <a:solidFill>
                  <a:srgbClr val="002060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8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110" y="103030"/>
            <a:ext cx="4937172" cy="65828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ole tekstowe 2"/>
          <p:cNvSpPr txBox="1"/>
          <p:nvPr/>
        </p:nvSpPr>
        <p:spPr>
          <a:xfrm>
            <a:off x="296215" y="2408350"/>
            <a:ext cx="5262896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pl-PL" sz="8800" b="1" i="1" dirty="0" smtClean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Bookman Old Style" panose="02050604050505020204" pitchFamily="18" charset="0"/>
              </a:rPr>
              <a:t>Big</a:t>
            </a:r>
            <a:r>
              <a:rPr lang="pl-PL" sz="1400" b="1" i="1" dirty="0" smtClean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Bookman Old Style" panose="02050604050505020204" pitchFamily="18" charset="0"/>
              </a:rPr>
              <a:t>      </a:t>
            </a:r>
            <a:r>
              <a:rPr lang="pl-PL" sz="8800" b="1" i="1" dirty="0" smtClean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Bookman Old Style" panose="02050604050505020204" pitchFamily="18" charset="0"/>
              </a:rPr>
              <a:t>Ben</a:t>
            </a:r>
            <a:endParaRPr lang="pl-PL" sz="1400" b="1" i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05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33" y="1274965"/>
            <a:ext cx="5337219" cy="39851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7456867" y="2385634"/>
            <a:ext cx="39022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i="1" dirty="0" smtClean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Bookman Old Style" panose="02050604050505020204" pitchFamily="18" charset="0"/>
              </a:rPr>
              <a:t>Sfinks</a:t>
            </a:r>
            <a:endParaRPr lang="pl-PL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97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 (sala konferencyjna)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72</TotalTime>
  <Words>41</Words>
  <Application>Microsoft Office PowerPoint</Application>
  <PresentationFormat>Panoramiczny</PresentationFormat>
  <Paragraphs>12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5" baseType="lpstr">
      <vt:lpstr>Andalus</vt:lpstr>
      <vt:lpstr>Arial</vt:lpstr>
      <vt:lpstr>Bookman Old Style</vt:lpstr>
      <vt:lpstr>Century Gothic</vt:lpstr>
      <vt:lpstr>Times New Roman</vt:lpstr>
      <vt:lpstr>Wingdings 3</vt:lpstr>
      <vt:lpstr>Jon (sala konferencyjna)</vt:lpstr>
      <vt:lpstr>Prezentacja opracowana w ramach projektu „Od dziecięcej ciekawości do dojrzałości poznawczej” </vt:lpstr>
      <vt:lpstr>Budowle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Budowle</dc:title>
  <dc:creator>magda</dc:creator>
  <cp:lastModifiedBy>DOMINO PROJECT</cp:lastModifiedBy>
  <cp:revision>9</cp:revision>
  <dcterms:created xsi:type="dcterms:W3CDTF">2015-05-21T18:29:10Z</dcterms:created>
  <dcterms:modified xsi:type="dcterms:W3CDTF">2015-05-24T18:07:31Z</dcterms:modified>
</cp:coreProperties>
</file>