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  <a:srgbClr val="00CC00"/>
    <a:srgbClr val="CCFF66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2E9BE-59AD-4FCF-9E25-4525A9FBF12B}" type="datetimeFigureOut">
              <a:rPr lang="pl-PL" smtClean="0"/>
              <a:pPr/>
              <a:t>2015-05-24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5D4BA-3C20-4DE5-A5F0-C7EEEAD62D74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4.xml"/><Relationship Id="rId7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0" y="6669360"/>
            <a:ext cx="9144000" cy="18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0" y="0"/>
            <a:ext cx="9144000" cy="208187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658389" y="2528789"/>
            <a:ext cx="782722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Prezentacja opracowana </a:t>
            </a:r>
          </a:p>
          <a:p>
            <a:pPr algn="ctr"/>
            <a:r>
              <a:rPr lang="pl-PL" sz="5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 ramach projektu </a:t>
            </a:r>
          </a:p>
          <a:p>
            <a:pPr algn="ctr"/>
            <a:r>
              <a:rPr lang="pl-PL" sz="5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„Od dziecięcej ciekawości do dojrzałości poznawczej”</a:t>
            </a:r>
            <a:endParaRPr lang="pl-PL" sz="5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1" name="Grupa 3"/>
          <p:cNvGrpSpPr>
            <a:grpSpLocks/>
          </p:cNvGrpSpPr>
          <p:nvPr/>
        </p:nvGrpSpPr>
        <p:grpSpPr bwMode="auto">
          <a:xfrm>
            <a:off x="0" y="81624"/>
            <a:ext cx="9144000" cy="1913934"/>
            <a:chOff x="0" y="-46038"/>
            <a:chExt cx="9036496" cy="1913934"/>
          </a:xfrm>
          <a:solidFill>
            <a:schemeClr val="bg1"/>
          </a:solidFill>
        </p:grpSpPr>
        <p:sp>
          <p:nvSpPr>
            <p:cNvPr id="12" name="Prostokąt 11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l-PL"/>
            </a:p>
          </p:txBody>
        </p:sp>
        <p:sp>
          <p:nvSpPr>
            <p:cNvPr id="14" name="Rectangle 3"/>
            <p:cNvSpPr>
              <a:spLocks noChangeArrowheads="1"/>
            </p:cNvSpPr>
            <p:nvPr/>
          </p:nvSpPr>
          <p:spPr bwMode="auto">
            <a:xfrm>
              <a:off x="989523" y="1583202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15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02" y="46879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3950" y="400881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2970759" y="6412297"/>
            <a:ext cx="3418506" cy="35138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pl-PL" altLang="pl-PL" sz="1600" b="1" dirty="0" smtClean="0">
                <a:cs typeface="Times New Roman" pitchFamily="18" charset="0"/>
              </a:rPr>
              <a:t> </a:t>
            </a:r>
            <a:r>
              <a:rPr lang="pl-PL" altLang="pl-PL" sz="1600" dirty="0" smtClean="0">
                <a:cs typeface="Times New Roman" pitchFamily="18" charset="0"/>
              </a:rPr>
              <a:t>„Człowiek – najlepsza inwestycja” </a:t>
            </a:r>
            <a:endParaRPr lang="pl-PL" altLang="pl-PL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2594440" y="548680"/>
            <a:ext cx="48262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Mieszkańcy lasu</a:t>
            </a:r>
            <a:endParaRPr lang="pl-PL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 rot="21056340">
            <a:off x="888978" y="2053821"/>
            <a:ext cx="1812869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l-PL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 action="ppaction://hlinksldjump"/>
              </a:rPr>
              <a:t>SSAKI</a:t>
            </a:r>
            <a:endParaRPr lang="pl-PL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3635896" y="1700808"/>
            <a:ext cx="1822550" cy="92333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l-PL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 action="ppaction://hlinksldjump"/>
              </a:rPr>
              <a:t>PTAKI</a:t>
            </a:r>
            <a:endParaRPr lang="pl-PL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 rot="302245">
            <a:off x="6191784" y="2315127"/>
            <a:ext cx="2552096" cy="923330"/>
          </a:xfrm>
          <a:prstGeom prst="rect">
            <a:avLst/>
          </a:prstGeom>
          <a:gradFill>
            <a:gsLst>
              <a:gs pos="0">
                <a:schemeClr val="accent5">
                  <a:tint val="50000"/>
                  <a:satMod val="30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pl-PL" sz="5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hlinkClick r:id="rId4" action="ppaction://hlinksldjump"/>
              </a:rPr>
              <a:t>OWADY</a:t>
            </a:r>
            <a:endParaRPr lang="pl-PL" sz="54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13936">
            <a:off x="6293351" y="4355375"/>
            <a:ext cx="2480788" cy="1766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az 12" descr="logo_sm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1137951" cy="145739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026087">
            <a:off x="427220" y="4157078"/>
            <a:ext cx="2675583" cy="190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Przycisk akcji: Do przodu lub Następny 16">
            <a:hlinkClick r:id="" action="ppaction://hlinkshowjump?jump=nextslide" highlightClick="1"/>
          </p:cNvPr>
          <p:cNvSpPr/>
          <p:nvPr/>
        </p:nvSpPr>
        <p:spPr>
          <a:xfrm>
            <a:off x="4427984" y="6525344"/>
            <a:ext cx="504056" cy="3326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3284984"/>
            <a:ext cx="1895142" cy="2587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046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107504" y="4581128"/>
            <a:ext cx="4968552" cy="584775"/>
          </a:xfrm>
          <a:prstGeom prst="rect">
            <a:avLst/>
          </a:prstGeom>
          <a:solidFill>
            <a:srgbClr val="FFFF99"/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200" dirty="0" smtClean="0"/>
              <a:t> </a:t>
            </a:r>
            <a:r>
              <a:rPr lang="pl-PL" sz="3100" dirty="0" smtClean="0"/>
              <a:t>Mają ciało pokryte sierścią.</a:t>
            </a:r>
            <a:endParaRPr lang="pl-PL" sz="31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07504" y="3573016"/>
            <a:ext cx="4752528" cy="584775"/>
          </a:xfrm>
          <a:prstGeom prst="rect">
            <a:avLst/>
          </a:prstGeom>
          <a:solidFill>
            <a:srgbClr val="FFFF99"/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100" dirty="0" smtClean="0"/>
              <a:t>Żywią się mlekiem mamy.</a:t>
            </a:r>
            <a:endParaRPr lang="pl-PL" sz="31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07504" y="2564904"/>
            <a:ext cx="4032448" cy="584775"/>
          </a:xfrm>
          <a:prstGeom prst="rect">
            <a:avLst/>
          </a:prstGeom>
          <a:solidFill>
            <a:srgbClr val="FFFF99"/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200" dirty="0" smtClean="0"/>
              <a:t> </a:t>
            </a:r>
            <a:r>
              <a:rPr lang="pl-PL" sz="3100" dirty="0" smtClean="0"/>
              <a:t>Są żyworodne.</a:t>
            </a:r>
            <a:endParaRPr lang="pl-PL" sz="3100" dirty="0"/>
          </a:p>
        </p:txBody>
      </p:sp>
      <p:sp>
        <p:nvSpPr>
          <p:cNvPr id="14" name="Prostokąt 13"/>
          <p:cNvSpPr/>
          <p:nvPr/>
        </p:nvSpPr>
        <p:spPr>
          <a:xfrm>
            <a:off x="1475656" y="116632"/>
            <a:ext cx="331236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SSAKI</a:t>
            </a:r>
            <a:endParaRPr lang="pl-PL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9" name="Obraz 18" descr="JE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32656"/>
            <a:ext cx="3634272" cy="29647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" name="Obraz 19" descr="logo_s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1137951" cy="145739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1" name="Obraz 20" descr="IMG_48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2204864"/>
            <a:ext cx="3580810" cy="26418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2" name="Obraz 21" descr="WIL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3861048"/>
            <a:ext cx="3563888" cy="25720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3" name="Przycisk akcji: Do przodu lub Następny 22">
            <a:hlinkClick r:id="" action="ppaction://hlinkshowjump?jump=nextslide" highlightClick="1"/>
          </p:cNvPr>
          <p:cNvSpPr/>
          <p:nvPr/>
        </p:nvSpPr>
        <p:spPr>
          <a:xfrm>
            <a:off x="4788024" y="6569968"/>
            <a:ext cx="504056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zycisk akcji: Wstecz lub Poprzedni 23">
            <a:hlinkClick r:id="" action="ppaction://hlinkshowjump?jump=previousslide" highlightClick="1"/>
          </p:cNvPr>
          <p:cNvSpPr/>
          <p:nvPr/>
        </p:nvSpPr>
        <p:spPr>
          <a:xfrm>
            <a:off x="3779912" y="6569968"/>
            <a:ext cx="504056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zycisk akcji: Strona główna 24">
            <a:hlinkClick r:id="" action="ppaction://hlinkshowjump?jump=firstslide" highlightClick="1"/>
          </p:cNvPr>
          <p:cNvSpPr/>
          <p:nvPr/>
        </p:nvSpPr>
        <p:spPr>
          <a:xfrm>
            <a:off x="4283968" y="6569968"/>
            <a:ext cx="50405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IMG_48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260648"/>
            <a:ext cx="2846819" cy="38745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4" name="Prostokąt 13"/>
          <p:cNvSpPr/>
          <p:nvPr/>
        </p:nvSpPr>
        <p:spPr>
          <a:xfrm>
            <a:off x="1043608" y="260648"/>
            <a:ext cx="35867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PTAKI</a:t>
            </a:r>
            <a:endParaRPr lang="pl-PL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5" name="Obraz 14" descr="logo_s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1137951" cy="145739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" name="pole tekstowe 15"/>
          <p:cNvSpPr txBox="1"/>
          <p:nvPr/>
        </p:nvSpPr>
        <p:spPr>
          <a:xfrm>
            <a:off x="179512" y="2780928"/>
            <a:ext cx="4032448" cy="584775"/>
          </a:xfrm>
          <a:prstGeom prst="rect">
            <a:avLst/>
          </a:prstGeom>
          <a:solidFill>
            <a:srgbClr val="FFFFCC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200" dirty="0" smtClean="0"/>
              <a:t> </a:t>
            </a:r>
            <a:r>
              <a:rPr lang="pl-PL" sz="2800" dirty="0" smtClean="0"/>
              <a:t>Są jajorodne.</a:t>
            </a:r>
            <a:endParaRPr lang="pl-PL" sz="28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79512" y="3789040"/>
            <a:ext cx="4032448" cy="584775"/>
          </a:xfrm>
          <a:prstGeom prst="rect">
            <a:avLst/>
          </a:prstGeom>
          <a:solidFill>
            <a:srgbClr val="FFFFCC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200" dirty="0" smtClean="0"/>
              <a:t> </a:t>
            </a:r>
            <a:r>
              <a:rPr lang="pl-PL" sz="2800" dirty="0" smtClean="0"/>
              <a:t>Potrafią latać.</a:t>
            </a:r>
            <a:endParaRPr lang="pl-PL" sz="28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179512" y="4869160"/>
            <a:ext cx="4536504" cy="553998"/>
          </a:xfrm>
          <a:prstGeom prst="rect">
            <a:avLst/>
          </a:prstGeom>
          <a:solidFill>
            <a:srgbClr val="FFFFCC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000" dirty="0" smtClean="0"/>
              <a:t> </a:t>
            </a:r>
            <a:r>
              <a:rPr lang="pl-PL" sz="2800" dirty="0" smtClean="0"/>
              <a:t>Mają ciało pokryte piórami.</a:t>
            </a:r>
            <a:endParaRPr lang="pl-PL" sz="2800" dirty="0"/>
          </a:p>
        </p:txBody>
      </p:sp>
      <p:sp>
        <p:nvSpPr>
          <p:cNvPr id="21" name="Przycisk akcji: Do przodu lub Następny 20">
            <a:hlinkClick r:id="" action="ppaction://hlinkshowjump?jump=nextslide" highlightClick="1"/>
          </p:cNvPr>
          <p:cNvSpPr/>
          <p:nvPr/>
        </p:nvSpPr>
        <p:spPr>
          <a:xfrm>
            <a:off x="4860032" y="6569968"/>
            <a:ext cx="504056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zycisk akcji: Wstecz lub Poprzedni 21">
            <a:hlinkClick r:id="" action="ppaction://hlinkshowjump?jump=previousslide" highlightClick="1"/>
          </p:cNvPr>
          <p:cNvSpPr/>
          <p:nvPr/>
        </p:nvSpPr>
        <p:spPr>
          <a:xfrm>
            <a:off x="3851920" y="6569968"/>
            <a:ext cx="504056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zycisk akcji: Strona główna 22">
            <a:hlinkClick r:id="" action="ppaction://hlinkshowjump?jump=firstslide" highlightClick="1"/>
          </p:cNvPr>
          <p:cNvSpPr/>
          <p:nvPr/>
        </p:nvSpPr>
        <p:spPr>
          <a:xfrm>
            <a:off x="4355976" y="6569968"/>
            <a:ext cx="50405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Obraz 11" descr="WIL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348880"/>
            <a:ext cx="3960440" cy="38818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WIL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332656"/>
            <a:ext cx="3744416" cy="35682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Obraz 7" descr="IMG_48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56792"/>
            <a:ext cx="4224469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" name="pole tekstowe 9"/>
          <p:cNvSpPr txBox="1"/>
          <p:nvPr/>
        </p:nvSpPr>
        <p:spPr>
          <a:xfrm>
            <a:off x="251520" y="3501008"/>
            <a:ext cx="3456384" cy="584775"/>
          </a:xfrm>
          <a:prstGeom prst="rect">
            <a:avLst/>
          </a:prstGeom>
          <a:solidFill>
            <a:srgbClr val="FFFFCC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000" dirty="0" smtClean="0"/>
              <a:t> </a:t>
            </a:r>
            <a:r>
              <a:rPr lang="pl-PL" sz="3200" dirty="0" smtClean="0"/>
              <a:t>Mają sześć nóg.</a:t>
            </a:r>
            <a:endParaRPr lang="pl-PL" sz="3200" dirty="0"/>
          </a:p>
        </p:txBody>
      </p:sp>
      <p:sp>
        <p:nvSpPr>
          <p:cNvPr id="14" name="Prostokąt 13"/>
          <p:cNvSpPr/>
          <p:nvPr/>
        </p:nvSpPr>
        <p:spPr>
          <a:xfrm>
            <a:off x="1115616" y="188640"/>
            <a:ext cx="388843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OWADY</a:t>
            </a:r>
            <a:endParaRPr lang="pl-PL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51520" y="2492896"/>
            <a:ext cx="3456384" cy="584775"/>
          </a:xfrm>
          <a:prstGeom prst="rect">
            <a:avLst/>
          </a:prstGeom>
          <a:solidFill>
            <a:srgbClr val="FFFFCC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200" dirty="0" smtClean="0"/>
              <a:t> Potrafią latać.</a:t>
            </a:r>
            <a:endParaRPr lang="pl-PL" sz="3200" dirty="0"/>
          </a:p>
        </p:txBody>
      </p:sp>
      <p:pic>
        <p:nvPicPr>
          <p:cNvPr id="9" name="Obraz 8" descr="IMG_48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3140968"/>
            <a:ext cx="4156667" cy="33408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Obraz 10" descr="logo_sm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1137951" cy="145739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2" name="pole tekstowe 11"/>
          <p:cNvSpPr txBox="1"/>
          <p:nvPr/>
        </p:nvSpPr>
        <p:spPr>
          <a:xfrm>
            <a:off x="251520" y="4509120"/>
            <a:ext cx="3456384" cy="584775"/>
          </a:xfrm>
          <a:prstGeom prst="rect">
            <a:avLst/>
          </a:prstGeom>
          <a:solidFill>
            <a:srgbClr val="FFFFCC"/>
          </a:solidFill>
          <a:ln w="381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pl-PL" sz="3000" dirty="0" smtClean="0"/>
              <a:t> </a:t>
            </a:r>
            <a:r>
              <a:rPr lang="pl-PL" sz="3200" dirty="0" smtClean="0"/>
              <a:t>Posiadają czułki.</a:t>
            </a:r>
            <a:endParaRPr lang="pl-PL" sz="3200" dirty="0"/>
          </a:p>
        </p:txBody>
      </p:sp>
      <p:sp>
        <p:nvSpPr>
          <p:cNvPr id="17" name="Przycisk akcji: Wstecz lub Poprzedni 16">
            <a:hlinkClick r:id="" action="ppaction://hlinkshowjump?jump=previousslide" highlightClick="1"/>
          </p:cNvPr>
          <p:cNvSpPr/>
          <p:nvPr/>
        </p:nvSpPr>
        <p:spPr>
          <a:xfrm>
            <a:off x="3923928" y="6569968"/>
            <a:ext cx="504056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zycisk akcji: Strona główna 17">
            <a:hlinkClick r:id="" action="ppaction://hlinkshowjump?jump=firstslide" highlightClick="1"/>
          </p:cNvPr>
          <p:cNvSpPr/>
          <p:nvPr/>
        </p:nvSpPr>
        <p:spPr>
          <a:xfrm>
            <a:off x="4427984" y="6569968"/>
            <a:ext cx="504056" cy="28803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/>
      <p:bldP spid="13" grpId="0" animBg="1"/>
      <p:bldP spid="12" grpId="0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81</Words>
  <Application>Microsoft Office PowerPoint</Application>
  <PresentationFormat>Pokaz na ekranie (4:3)</PresentationFormat>
  <Paragraphs>21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0" baseType="lpstr">
      <vt:lpstr>Arial</vt:lpstr>
      <vt:lpstr>Calibri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Renata</dc:creator>
  <cp:lastModifiedBy>DOMINO PROJECT</cp:lastModifiedBy>
  <cp:revision>8</cp:revision>
  <dcterms:created xsi:type="dcterms:W3CDTF">2014-07-23T19:06:47Z</dcterms:created>
  <dcterms:modified xsi:type="dcterms:W3CDTF">2015-05-24T18:23:46Z</dcterms:modified>
</cp:coreProperties>
</file>