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62" r:id="rId4"/>
    <p:sldId id="257" r:id="rId5"/>
    <p:sldId id="258" r:id="rId6"/>
    <p:sldId id="259" r:id="rId7"/>
    <p:sldId id="260" r:id="rId8"/>
    <p:sldId id="261" r:id="rId9"/>
  </p:sldIdLst>
  <p:sldSz cx="12192000" cy="6858000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52167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600" y="36817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9720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972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231600" y="36817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09480" y="36817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37" name="Obraz 3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19840" y="3681360"/>
            <a:ext cx="2377440" cy="1896840"/>
          </a:xfrm>
          <a:prstGeom prst="rect">
            <a:avLst/>
          </a:prstGeom>
        </p:spPr>
      </p:pic>
      <p:pic>
        <p:nvPicPr>
          <p:cNvPr id="38" name="Obraz 3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7720" y="3681360"/>
            <a:ext cx="2377440" cy="18968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52167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231600" y="36817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9720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09480" y="3681720"/>
            <a:ext cx="10972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6231600" y="36817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609480" y="36817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6231600" y="1604520"/>
            <a:ext cx="535428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76" name="Obraz 7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19840" y="3681360"/>
            <a:ext cx="2377440" cy="1896840"/>
          </a:xfrm>
          <a:prstGeom prst="rect">
            <a:avLst/>
          </a:prstGeom>
        </p:spPr>
      </p:pic>
      <p:pic>
        <p:nvPicPr>
          <p:cNvPr id="77" name="Obraz 7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7720" y="3681360"/>
            <a:ext cx="2377440" cy="189684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pl-PL" sz="6000">
                <a:solidFill>
                  <a:srgbClr val="000000"/>
                </a:solidFill>
                <a:latin typeface="Calibri Light"/>
              </a:rPr>
              <a:t>Kliknij, aby edytować format tekstu tytułuKliknij, aby edytować styl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>
                <a:solidFill>
                  <a:srgbClr val="8B8B8B"/>
                </a:solidFill>
                <a:latin typeface="Calibri"/>
              </a:rPr>
              <a:t>15-3-22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816545EA-C25D-44A7-B924-89BEA00708A4}" type="slidenum">
              <a:rPr lang="pl-PL" sz="1200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pl-PL"/>
              <a:t>Kliknij, aby edytować format tekstu konspektu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pl-PL"/>
              <a:t>Drugi poziom konspektu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pl-PL"/>
              <a:t>Trzeci poziom konspektu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pl-PL"/>
              <a:t>Czwarty poziom konspektu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pl-PL"/>
              <a:t>Piąty poziom konspektu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pl-PL"/>
              <a:t>Szósty poziom konspektu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pl-PL"/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pl-PL" sz="4400">
                <a:solidFill>
                  <a:srgbClr val="000000"/>
                </a:solidFill>
                <a:latin typeface="Calibri Light"/>
              </a:rPr>
              <a:t>Kliknij, aby edytować format tekstu tytułuKliknij, aby edytować styl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>
                <a:solidFill>
                  <a:srgbClr val="8B8B8B"/>
                </a:solidFill>
                <a:latin typeface="Calibri"/>
              </a:rPr>
              <a:t>15-3-22</a:t>
            </a:r>
            <a:endParaRPr/>
          </a:p>
        </p:txBody>
      </p:sp>
      <p:sp>
        <p:nvSpPr>
          <p:cNvPr id="41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42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8E05B7C2-11E3-463A-B3F4-CC90685D5ADF}" type="slidenum">
              <a:rPr lang="pl-PL" sz="1200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‹#›</a:t>
            </a:fld>
            <a:endParaRPr/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pl-PL"/>
              <a:t>Kliknij, aby edytować format tekstu konspektu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pl-PL"/>
              <a:t>Drugi poziom konspektu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pl-PL"/>
              <a:t>Trzeci poziom konspektu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pl-PL"/>
              <a:t>Czwarty poziom konspektu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pl-PL"/>
              <a:t>Piąty poziom konspektu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pl-PL"/>
              <a:t>Szósty poziom konspektu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pl-PL"/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 txBox="1"/>
          <p:nvPr/>
        </p:nvSpPr>
        <p:spPr>
          <a:xfrm>
            <a:off x="551384" y="2775980"/>
            <a:ext cx="10818000" cy="2016224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pl-PL" sz="4000" b="1" dirty="0">
                <a:solidFill>
                  <a:schemeClr val="accent1"/>
                </a:solidFill>
                <a:latin typeface="Constantia"/>
              </a:rPr>
              <a:t>Prezentacja </a:t>
            </a:r>
            <a:r>
              <a:rPr lang="pl-PL" sz="4000" b="1" dirty="0" smtClean="0">
                <a:solidFill>
                  <a:schemeClr val="accent1"/>
                </a:solidFill>
                <a:latin typeface="Constantia" panose="02030602050306030303" pitchFamily="18" charset="0"/>
              </a:rPr>
              <a:t>opracowana w </a:t>
            </a:r>
            <a:r>
              <a:rPr lang="pl-PL" sz="4000" b="1" dirty="0">
                <a:solidFill>
                  <a:schemeClr val="accent1"/>
                </a:solidFill>
                <a:latin typeface="Constantia" panose="02030602050306030303" pitchFamily="18" charset="0"/>
              </a:rPr>
              <a:t>ramach projektu </a:t>
            </a:r>
            <a:br>
              <a:rPr lang="pl-PL" sz="4000" b="1" dirty="0">
                <a:solidFill>
                  <a:schemeClr val="accent1"/>
                </a:solidFill>
                <a:latin typeface="Constantia" panose="02030602050306030303" pitchFamily="18" charset="0"/>
              </a:rPr>
            </a:br>
            <a:r>
              <a:rPr lang="pl-PL" sz="4000" b="1" dirty="0">
                <a:solidFill>
                  <a:schemeClr val="accent1"/>
                </a:solidFill>
                <a:latin typeface="Constantia" panose="02030602050306030303" pitchFamily="18" charset="0"/>
              </a:rPr>
              <a:t>„Od dziecięcej ciekawości </a:t>
            </a:r>
            <a:r>
              <a:rPr lang="pl-PL" sz="4000" b="1" dirty="0" smtClean="0">
                <a:solidFill>
                  <a:schemeClr val="accent1"/>
                </a:solidFill>
                <a:latin typeface="Constantia" panose="02030602050306030303" pitchFamily="18" charset="0"/>
              </a:rPr>
              <a:t>do </a:t>
            </a:r>
            <a:r>
              <a:rPr lang="pl-PL" sz="4000" b="1" dirty="0">
                <a:solidFill>
                  <a:schemeClr val="accent1"/>
                </a:solidFill>
                <a:latin typeface="Constantia" panose="02030602050306030303" pitchFamily="18" charset="0"/>
              </a:rPr>
              <a:t>dojrzałości poznawczej”</a:t>
            </a:r>
            <a:endParaRPr sz="700" b="1" dirty="0">
              <a:solidFill>
                <a:schemeClr val="accent1"/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Prostokąt 3"/>
          <p:cNvSpPr/>
          <p:nvPr/>
        </p:nvSpPr>
        <p:spPr bwMode="auto">
          <a:xfrm>
            <a:off x="1442136" y="116632"/>
            <a:ext cx="9036496" cy="1512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endParaRPr lang="pl-PL"/>
          </a:p>
        </p:txBody>
      </p:sp>
      <p:grpSp>
        <p:nvGrpSpPr>
          <p:cNvPr id="2" name="Grupa 1"/>
          <p:cNvGrpSpPr/>
          <p:nvPr/>
        </p:nvGrpSpPr>
        <p:grpSpPr>
          <a:xfrm>
            <a:off x="695400" y="199379"/>
            <a:ext cx="10529968" cy="1872805"/>
            <a:chOff x="695400" y="199379"/>
            <a:chExt cx="10529968" cy="187280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2413736" y="1787490"/>
              <a:ext cx="7270934" cy="28469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/>
                <a:t> </a:t>
              </a:r>
            </a:p>
          </p:txBody>
        </p:sp>
        <p:pic>
          <p:nvPicPr>
            <p:cNvPr id="6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400" y="199379"/>
              <a:ext cx="2899113" cy="141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46543" y="615844"/>
              <a:ext cx="2278825" cy="840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583832" y="6381328"/>
            <a:ext cx="3309938" cy="350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6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pl-PL" altLang="pl-PL" sz="1600" dirty="0">
                <a:latin typeface="Arial" panose="020B0604020202020204" pitchFamily="34" charset="0"/>
                <a:cs typeface="Times New Roman" panose="02020603050405020304" pitchFamily="18" charset="0"/>
              </a:rPr>
              <a:t>„Człowiek – najlepsza inwestycja” </a:t>
            </a:r>
            <a:endParaRPr lang="pl-PL" alt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 txBox="1"/>
          <p:nvPr/>
        </p:nvSpPr>
        <p:spPr>
          <a:xfrm>
            <a:off x="515160" y="798480"/>
            <a:ext cx="10818000" cy="325800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pl-PL" sz="9600" b="1">
                <a:solidFill>
                  <a:srgbClr val="4472C4"/>
                </a:solidFill>
                <a:latin typeface="Constantia"/>
              </a:rPr>
              <a:t>Prezentacja 
- koty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299186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Shape 1"/>
          <p:cNvSpPr txBox="1"/>
          <p:nvPr/>
        </p:nvSpPr>
        <p:spPr>
          <a:xfrm>
            <a:off x="2580120" y="5513760"/>
            <a:ext cx="6833880" cy="1858320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pl-PL" sz="7200" b="1" i="1" dirty="0" smtClean="0">
                <a:solidFill>
                  <a:srgbClr val="5B9BD5"/>
                </a:solidFill>
                <a:latin typeface="Constantia"/>
              </a:rPr>
              <a:t>My </a:t>
            </a:r>
            <a:r>
              <a:rPr lang="pl-PL" sz="7200" b="1" i="1" dirty="0" err="1" smtClean="0">
                <a:solidFill>
                  <a:srgbClr val="5B9BD5"/>
                </a:solidFill>
                <a:latin typeface="Constantia"/>
              </a:rPr>
              <a:t>cat</a:t>
            </a:r>
            <a:endParaRPr dirty="0"/>
          </a:p>
        </p:txBody>
      </p:sp>
      <p:pic>
        <p:nvPicPr>
          <p:cNvPr id="80" name="Obraz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98040" y="264960"/>
            <a:ext cx="6998400" cy="524844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Shape 1"/>
          <p:cNvSpPr txBox="1"/>
          <p:nvPr/>
        </p:nvSpPr>
        <p:spPr>
          <a:xfrm>
            <a:off x="1472400" y="5701320"/>
            <a:ext cx="9143640" cy="1655280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pl-PL" sz="6000" i="1" dirty="0" err="1">
                <a:solidFill>
                  <a:srgbClr val="7030A0"/>
                </a:solidFill>
                <a:latin typeface="Constantia"/>
              </a:rPr>
              <a:t>It</a:t>
            </a:r>
            <a:r>
              <a:rPr lang="pl-PL" sz="6000" i="1" dirty="0">
                <a:solidFill>
                  <a:srgbClr val="7030A0"/>
                </a:solidFill>
                <a:latin typeface="Constantia"/>
              </a:rPr>
              <a:t> </a:t>
            </a:r>
            <a:r>
              <a:rPr lang="pl-PL" sz="6000" i="1" dirty="0" err="1">
                <a:solidFill>
                  <a:srgbClr val="7030A0"/>
                </a:solidFill>
                <a:latin typeface="Constantia"/>
              </a:rPr>
              <a:t>lives</a:t>
            </a:r>
            <a:r>
              <a:rPr lang="pl-PL" sz="6000" i="1" dirty="0">
                <a:solidFill>
                  <a:srgbClr val="7030A0"/>
                </a:solidFill>
                <a:latin typeface="Constantia"/>
              </a:rPr>
              <a:t> </a:t>
            </a:r>
            <a:r>
              <a:rPr lang="pl-PL" sz="6000" i="1" dirty="0" err="1">
                <a:solidFill>
                  <a:srgbClr val="7030A0"/>
                </a:solidFill>
                <a:latin typeface="Constantia"/>
              </a:rPr>
              <a:t>in</a:t>
            </a:r>
            <a:r>
              <a:rPr lang="pl-PL" sz="6000" i="1" dirty="0">
                <a:solidFill>
                  <a:srgbClr val="7030A0"/>
                </a:solidFill>
                <a:latin typeface="Constantia"/>
              </a:rPr>
              <a:t> </a:t>
            </a:r>
            <a:r>
              <a:rPr lang="pl-PL" sz="6000" i="1" dirty="0" smtClean="0">
                <a:solidFill>
                  <a:srgbClr val="7030A0"/>
                </a:solidFill>
                <a:latin typeface="Constantia"/>
              </a:rPr>
              <a:t>my house.</a:t>
            </a:r>
            <a:endParaRPr dirty="0"/>
          </a:p>
        </p:txBody>
      </p:sp>
      <p:pic>
        <p:nvPicPr>
          <p:cNvPr id="82" name="Obraz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43400" y="131040"/>
            <a:ext cx="7207560" cy="54054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Shape 1"/>
          <p:cNvSpPr txBox="1"/>
          <p:nvPr/>
        </p:nvSpPr>
        <p:spPr>
          <a:xfrm>
            <a:off x="1082880" y="5387760"/>
            <a:ext cx="10515240" cy="132516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pl-PL" sz="6600" i="1" dirty="0" err="1">
                <a:solidFill>
                  <a:srgbClr val="FFC000"/>
                </a:solidFill>
                <a:latin typeface="Constantia"/>
              </a:rPr>
              <a:t>It</a:t>
            </a:r>
            <a:r>
              <a:rPr lang="pl-PL" sz="6600" i="1" dirty="0">
                <a:solidFill>
                  <a:srgbClr val="FFC000"/>
                </a:solidFill>
                <a:latin typeface="Constantia"/>
              </a:rPr>
              <a:t> </a:t>
            </a:r>
            <a:r>
              <a:rPr lang="pl-PL" sz="6600" i="1" dirty="0" err="1">
                <a:solidFill>
                  <a:srgbClr val="FFC000"/>
                </a:solidFill>
                <a:latin typeface="Constantia"/>
              </a:rPr>
              <a:t>sleeps</a:t>
            </a:r>
            <a:r>
              <a:rPr lang="pl-PL" sz="6600" i="1" dirty="0">
                <a:solidFill>
                  <a:srgbClr val="FFC000"/>
                </a:solidFill>
                <a:latin typeface="Constantia"/>
              </a:rPr>
              <a:t> a </a:t>
            </a:r>
            <a:r>
              <a:rPr lang="pl-PL" sz="6600" i="1" dirty="0" smtClean="0">
                <a:solidFill>
                  <a:srgbClr val="FFC000"/>
                </a:solidFill>
                <a:latin typeface="Constantia"/>
              </a:rPr>
              <a:t>lot.</a:t>
            </a:r>
            <a:endParaRPr dirty="0"/>
          </a:p>
        </p:txBody>
      </p:sp>
      <p:pic>
        <p:nvPicPr>
          <p:cNvPr id="84" name="Obraz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7280" y="181440"/>
            <a:ext cx="7124400" cy="534312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Shape 1"/>
          <p:cNvSpPr txBox="1"/>
          <p:nvPr/>
        </p:nvSpPr>
        <p:spPr>
          <a:xfrm>
            <a:off x="748080" y="5532480"/>
            <a:ext cx="10515240" cy="132516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pl-PL" sz="6600" i="1" dirty="0" err="1">
                <a:solidFill>
                  <a:srgbClr val="FF0000"/>
                </a:solidFill>
                <a:latin typeface="Constantia"/>
              </a:rPr>
              <a:t>It</a:t>
            </a:r>
            <a:r>
              <a:rPr lang="pl-PL" sz="6600" i="1" dirty="0">
                <a:solidFill>
                  <a:srgbClr val="FF0000"/>
                </a:solidFill>
                <a:latin typeface="Constantia"/>
              </a:rPr>
              <a:t> </a:t>
            </a:r>
            <a:r>
              <a:rPr lang="pl-PL" sz="6600" i="1" dirty="0" err="1">
                <a:solidFill>
                  <a:srgbClr val="FF0000"/>
                </a:solidFill>
                <a:latin typeface="Constantia"/>
              </a:rPr>
              <a:t>likes</a:t>
            </a:r>
            <a:r>
              <a:rPr lang="pl-PL" sz="6600" i="1" dirty="0">
                <a:solidFill>
                  <a:srgbClr val="FF0000"/>
                </a:solidFill>
                <a:latin typeface="Constantia"/>
              </a:rPr>
              <a:t> </a:t>
            </a:r>
            <a:r>
              <a:rPr lang="pl-PL" sz="6600" i="1" dirty="0" err="1" smtClean="0">
                <a:solidFill>
                  <a:srgbClr val="FF0000"/>
                </a:solidFill>
                <a:latin typeface="Constantia"/>
              </a:rPr>
              <a:t>milk</a:t>
            </a:r>
            <a:r>
              <a:rPr lang="pl-PL" sz="6600" i="1" dirty="0" smtClean="0">
                <a:solidFill>
                  <a:srgbClr val="FF0000"/>
                </a:solidFill>
                <a:latin typeface="Constantia"/>
              </a:rPr>
              <a:t>.</a:t>
            </a:r>
            <a:endParaRPr dirty="0"/>
          </a:p>
        </p:txBody>
      </p:sp>
      <p:pic>
        <p:nvPicPr>
          <p:cNvPr id="86" name="Obraz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17680" y="154440"/>
            <a:ext cx="7376400" cy="553212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Shape 1"/>
          <p:cNvSpPr txBox="1"/>
          <p:nvPr/>
        </p:nvSpPr>
        <p:spPr>
          <a:xfrm>
            <a:off x="825480" y="5532480"/>
            <a:ext cx="10515240" cy="132516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pl-PL" sz="7200" i="1" dirty="0" err="1">
                <a:solidFill>
                  <a:srgbClr val="00B050"/>
                </a:solidFill>
                <a:latin typeface="Constantia"/>
              </a:rPr>
              <a:t>It</a:t>
            </a:r>
            <a:r>
              <a:rPr lang="pl-PL" sz="7200" i="1" dirty="0">
                <a:solidFill>
                  <a:srgbClr val="00B050"/>
                </a:solidFill>
                <a:latin typeface="Constantia"/>
              </a:rPr>
              <a:t> </a:t>
            </a:r>
            <a:r>
              <a:rPr lang="pl-PL" sz="7200" i="1" dirty="0" err="1">
                <a:solidFill>
                  <a:srgbClr val="00B050"/>
                </a:solidFill>
                <a:latin typeface="Constantia"/>
              </a:rPr>
              <a:t>can</a:t>
            </a:r>
            <a:r>
              <a:rPr lang="pl-PL" sz="7200" i="1" dirty="0">
                <a:solidFill>
                  <a:srgbClr val="00B050"/>
                </a:solidFill>
                <a:latin typeface="Constantia"/>
              </a:rPr>
              <a:t> </a:t>
            </a:r>
            <a:r>
              <a:rPr lang="pl-PL" sz="7200" i="1" dirty="0" err="1">
                <a:solidFill>
                  <a:srgbClr val="00B050"/>
                </a:solidFill>
                <a:latin typeface="Constantia"/>
              </a:rPr>
              <a:t>climb</a:t>
            </a:r>
            <a:r>
              <a:rPr lang="pl-PL" sz="7200" i="1" dirty="0">
                <a:solidFill>
                  <a:srgbClr val="00B050"/>
                </a:solidFill>
                <a:latin typeface="Constantia"/>
              </a:rPr>
              <a:t> </a:t>
            </a:r>
            <a:r>
              <a:rPr lang="pl-PL" sz="7200" i="1" dirty="0" err="1" smtClean="0">
                <a:solidFill>
                  <a:srgbClr val="00B050"/>
                </a:solidFill>
                <a:latin typeface="Constantia"/>
              </a:rPr>
              <a:t>trees</a:t>
            </a:r>
            <a:r>
              <a:rPr lang="pl-PL" sz="7200" i="1" dirty="0" smtClean="0">
                <a:solidFill>
                  <a:srgbClr val="00B050"/>
                </a:solidFill>
                <a:latin typeface="Constantia"/>
              </a:rPr>
              <a:t>.</a:t>
            </a:r>
            <a:endParaRPr dirty="0"/>
          </a:p>
        </p:txBody>
      </p:sp>
      <p:pic>
        <p:nvPicPr>
          <p:cNvPr id="88" name="Obraz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78240" y="259200"/>
            <a:ext cx="7209360" cy="540684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46</Words>
  <Application>Microsoft Office PowerPoint</Application>
  <PresentationFormat>Panoramiczny</PresentationFormat>
  <Paragraphs>9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7</vt:i4>
      </vt:variant>
    </vt:vector>
  </HeadingPairs>
  <TitlesOfParts>
    <vt:vector size="16" baseType="lpstr">
      <vt:lpstr>Arial</vt:lpstr>
      <vt:lpstr>Calibri</vt:lpstr>
      <vt:lpstr>Calibri Light</vt:lpstr>
      <vt:lpstr>Constantia</vt:lpstr>
      <vt:lpstr>DejaVu Sans</vt:lpstr>
      <vt:lpstr>StarSymbol</vt:lpstr>
      <vt:lpstr>Times New Roman</vt:lpstr>
      <vt:lpstr>Office Theme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Renata i Ewa</dc:creator>
  <cp:lastModifiedBy>DOMINO PROJECT</cp:lastModifiedBy>
  <cp:revision>3</cp:revision>
  <dcterms:modified xsi:type="dcterms:W3CDTF">2015-06-15T18:24:18Z</dcterms:modified>
</cp:coreProperties>
</file>