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8" r:id="rId3"/>
    <p:sldId id="265" r:id="rId4"/>
    <p:sldId id="258" r:id="rId5"/>
    <p:sldId id="257" r:id="rId6"/>
    <p:sldId id="263" r:id="rId7"/>
    <p:sldId id="266" r:id="rId8"/>
    <p:sldId id="262" r:id="rId9"/>
    <p:sldId id="261" r:id="rId10"/>
    <p:sldId id="260" r:id="rId11"/>
    <p:sldId id="259" r:id="rId12"/>
    <p:sldId id="267" r:id="rId13"/>
    <p:sldId id="256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79" autoAdjust="0"/>
    <p:restoredTop sz="94660"/>
  </p:normalViewPr>
  <p:slideViewPr>
    <p:cSldViewPr>
      <p:cViewPr varScale="1">
        <p:scale>
          <a:sx n="70" d="100"/>
          <a:sy n="70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702EB8-67C1-4F78-B67D-9A3AE0A6C986}" type="datetimeFigureOut">
              <a:rPr lang="pl-PL" smtClean="0"/>
              <a:pPr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BF7D5-28A8-460E-8AB6-8887F60A6F5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0" y="-1"/>
            <a:ext cx="9144000" cy="20608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403648" y="2580874"/>
            <a:ext cx="6408712" cy="2792342"/>
          </a:xfrm>
          <a:ln>
            <a:solidFill>
              <a:schemeClr val="tx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3600" dirty="0"/>
              <a:t>Prezentacja opracowana </a:t>
            </a:r>
            <a:br>
              <a:rPr lang="pl-PL" sz="3600" dirty="0"/>
            </a:br>
            <a:r>
              <a:rPr lang="pl-PL" sz="3600" dirty="0"/>
              <a:t>w ramach projektu </a:t>
            </a:r>
            <a:br>
              <a:rPr lang="pl-PL" sz="3600" dirty="0"/>
            </a:br>
            <a:r>
              <a:rPr lang="pl-PL" sz="3600" dirty="0"/>
              <a:t>„Od dziecięcej ciekawości </a:t>
            </a:r>
            <a:br>
              <a:rPr lang="pl-PL" sz="3600" dirty="0"/>
            </a:br>
            <a:r>
              <a:rPr lang="pl-PL" sz="3600" dirty="0"/>
              <a:t>do dojrzałości poznawczej”</a:t>
            </a:r>
            <a:endParaRPr lang="pl-PL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6" name="Grupa 3"/>
          <p:cNvGrpSpPr>
            <a:grpSpLocks/>
          </p:cNvGrpSpPr>
          <p:nvPr/>
        </p:nvGrpSpPr>
        <p:grpSpPr bwMode="auto">
          <a:xfrm>
            <a:off x="0" y="-1"/>
            <a:ext cx="9036496" cy="1955552"/>
            <a:chOff x="0" y="-46038"/>
            <a:chExt cx="9036496" cy="1955552"/>
          </a:xfrm>
          <a:solidFill>
            <a:schemeClr val="bg1"/>
          </a:solidFill>
        </p:grpSpPr>
        <p:sp>
          <p:nvSpPr>
            <p:cNvPr id="10" name="Prostokąt 9"/>
            <p:cNvSpPr/>
            <p:nvPr/>
          </p:nvSpPr>
          <p:spPr>
            <a:xfrm>
              <a:off x="0" y="-46038"/>
              <a:ext cx="9036496" cy="1512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pl-PL"/>
            </a:p>
          </p:txBody>
        </p:sp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971600" y="1624820"/>
              <a:ext cx="7270934" cy="2846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defRPr/>
              </a:pPr>
              <a:r>
                <a:rPr lang="pl-PL" altLang="pl-PL" sz="1200" dirty="0" smtClean="0">
                  <a:cs typeface="Times New Roman" pitchFamily="18" charset="0"/>
                </a:rPr>
                <a:t>Projekt współfinansowany ze środków Unii Europejskiej w ramach Europejskiego Funduszu Społecznego</a:t>
              </a:r>
              <a:r>
                <a:rPr lang="pl-PL" altLang="pl-PL" sz="1200" dirty="0" smtClean="0"/>
                <a:t> </a:t>
              </a:r>
            </a:p>
          </p:txBody>
        </p:sp>
        <p:pic>
          <p:nvPicPr>
            <p:cNvPr id="12" name="Picture 4" descr="C:\Users\Olga\Desktop\3.3.4\BIURO\LOGOTYPY\kapitał ludzki\PO_KL_KOLOR\GIF\KAPITAL_LUDZKI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59" y="115392"/>
              <a:ext cx="2899113" cy="14127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5" descr="C:\Users\Olga\Desktop\3.3.4\BIURO\LOGOTYPY\flaga UE_nowa\z lewej strony\gif\UE+EFS_L-kolor.gi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8224" y="473988"/>
              <a:ext cx="2278825" cy="8400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990850" y="6381750"/>
            <a:ext cx="3309938" cy="3508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600" b="1" dirty="0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l-PL" altLang="pl-PL" sz="1600" dirty="0">
                <a:latin typeface="Arial" panose="020B0604020202020204" pitchFamily="34" charset="0"/>
                <a:cs typeface="Times New Roman" panose="02020603050405020304" pitchFamily="18" charset="0"/>
              </a:rPr>
              <a:t>„Człowiek – najlepsza inwestycja” </a:t>
            </a:r>
            <a:endParaRPr lang="pl-PL" altLang="pl-P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403648" y="2852936"/>
            <a:ext cx="6408712" cy="1470025"/>
          </a:xfrm>
          <a:ln>
            <a:solidFill>
              <a:schemeClr val="tx1">
                <a:lumMod val="95000"/>
                <a:lumOff val="5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13800" b="1" dirty="0" smtClean="0">
                <a:ln w="1270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PIŁKI</a:t>
            </a:r>
            <a:endParaRPr lang="pl-PL" sz="13800" b="1" dirty="0">
              <a:ln w="12700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115616" y="1484784"/>
            <a:ext cx="7056784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sz="10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Projekt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współfinansowany ze środków Unii Europejskiej w ramach Europejskiego Funduszu Społecznego</a:t>
            </a:r>
            <a:r>
              <a:rPr kumimoji="0" lang="pl-PL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az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127635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476672"/>
            <a:ext cx="1309687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1563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>
            <a:spLocks noGrp="1"/>
          </p:cNvSpPr>
          <p:nvPr>
            <p:ph type="title"/>
          </p:nvPr>
        </p:nvSpPr>
        <p:spPr>
          <a:ln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PIŁKA DO SIATKÓWKI</a:t>
            </a:r>
            <a:endParaRPr lang="pl-PL" sz="6000" b="1" dirty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:\Users\Bogdan\Desktop\OD DZIECIECEJ CIEKAWOSCI DO\piłka\siatkapiłka.jpg"/>
          <p:cNvPicPr>
            <a:picLocks noChangeAspect="1" noChangeArrowheads="1"/>
          </p:cNvPicPr>
          <p:nvPr/>
        </p:nvPicPr>
        <p:blipFill>
          <a:blip r:embed="rId2" cstate="print"/>
          <a:srcRect l="35114" t="7478" r="6406" b="15954"/>
          <a:stretch>
            <a:fillRect/>
          </a:stretch>
        </p:blipFill>
        <p:spPr bwMode="auto">
          <a:xfrm>
            <a:off x="2627784" y="1844824"/>
            <a:ext cx="3960440" cy="3888432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ln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PIŁKA NOŻNA</a:t>
            </a:r>
            <a:endParaRPr lang="pl-PL" sz="6000" b="1" dirty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C:\Users\Bogdan\Desktop\OD DZIECIECEJ CIEKAWOSCI DO\piłka\DSC02743.JPG"/>
          <p:cNvPicPr>
            <a:picLocks noChangeAspect="1" noChangeArrowheads="1"/>
          </p:cNvPicPr>
          <p:nvPr/>
        </p:nvPicPr>
        <p:blipFill>
          <a:blip r:embed="rId2" cstate="print"/>
          <a:srcRect l="22355" t="8896" r="21292" b="17372"/>
          <a:stretch>
            <a:fillRect/>
          </a:stretch>
        </p:blipFill>
        <p:spPr bwMode="auto">
          <a:xfrm>
            <a:off x="2699792" y="2060848"/>
            <a:ext cx="3816424" cy="3744416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ogdan\Desktop\OD DZIECIECEJ CIEKAWOSCI DO\piłka\do kosza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13849" t="8896" r="21292" b="1775"/>
          <a:stretch>
            <a:fillRect/>
          </a:stretch>
        </p:blipFill>
        <p:spPr bwMode="auto">
          <a:xfrm>
            <a:off x="2123728" y="1844824"/>
            <a:ext cx="4680520" cy="4833978"/>
          </a:xfrm>
          <a:prstGeom prst="ellipse">
            <a:avLst/>
          </a:prstGeom>
          <a:noFill/>
        </p:spPr>
      </p:pic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ln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PIŁKA DO KOSZYKÓWKI</a:t>
            </a:r>
            <a:endParaRPr lang="pl-PL" sz="6000" b="1" dirty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Bogdan\Desktop\OD DZIECIECEJ CIEKAWOSCI DO\piłka\golf.jpg"/>
          <p:cNvPicPr>
            <a:picLocks noChangeAspect="1" noChangeArrowheads="1"/>
          </p:cNvPicPr>
          <p:nvPr/>
        </p:nvPicPr>
        <p:blipFill>
          <a:blip r:embed="rId2" cstate="print"/>
          <a:srcRect l="32987" t="27329" r="34051" b="25880"/>
          <a:stretch>
            <a:fillRect/>
          </a:stretch>
        </p:blipFill>
        <p:spPr bwMode="auto">
          <a:xfrm>
            <a:off x="3419872" y="2636911"/>
            <a:ext cx="2520280" cy="2682879"/>
          </a:xfrm>
          <a:prstGeom prst="ellipse">
            <a:avLst/>
          </a:prstGeom>
          <a:noFill/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PIŁKA DO GOLFA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ln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PIŁKA WODNA</a:t>
            </a:r>
            <a:endParaRPr lang="pl-PL" sz="6000" b="1" dirty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9" name="Picture 3" descr="G:\DCIM\100MSDCF\DSC02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672" t="14319" r="21246" b="12495"/>
          <a:stretch>
            <a:fillRect/>
          </a:stretch>
        </p:blipFill>
        <p:spPr bwMode="auto">
          <a:xfrm>
            <a:off x="2339752" y="2132856"/>
            <a:ext cx="4248472" cy="4158079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Bogdan\Desktop\OD DZIECIECEJ CIEKAWOSCI DO\piłka\reczna.jpg"/>
          <p:cNvPicPr>
            <a:picLocks noChangeAspect="1" noChangeArrowheads="1"/>
          </p:cNvPicPr>
          <p:nvPr/>
        </p:nvPicPr>
        <p:blipFill>
          <a:blip r:embed="rId2" cstate="print"/>
          <a:srcRect l="13823" t="4254" r="16001" b="16343"/>
          <a:stretch>
            <a:fillRect/>
          </a:stretch>
        </p:blipFill>
        <p:spPr bwMode="auto">
          <a:xfrm>
            <a:off x="2411760" y="2204864"/>
            <a:ext cx="4752528" cy="4032448"/>
          </a:xfrm>
          <a:prstGeom prst="ellipse">
            <a:avLst/>
          </a:prstGeom>
          <a:noFill/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PIŁKA RĘCZNA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Bogdan\Desktop\OD DZIECIECEJ CIEKAWOSCI DO\piłka\tenis.jpg"/>
          <p:cNvPicPr>
            <a:picLocks noChangeAspect="1" noChangeArrowheads="1"/>
          </p:cNvPicPr>
          <p:nvPr/>
        </p:nvPicPr>
        <p:blipFill>
          <a:blip r:embed="rId2" cstate="print"/>
          <a:srcRect l="25519" t="12761" r="30887" b="24850"/>
          <a:stretch>
            <a:fillRect/>
          </a:stretch>
        </p:blipFill>
        <p:spPr bwMode="auto">
          <a:xfrm>
            <a:off x="3275856" y="2708920"/>
            <a:ext cx="2952328" cy="2952328"/>
          </a:xfrm>
          <a:prstGeom prst="ellipse">
            <a:avLst/>
          </a:prstGeom>
          <a:noFill/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467544" y="476672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PIŁKA DO TENISA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ogdan\Desktop\OD DZIECIECEJ CIEKAWOSCI DO\piłka\ping pong.jpg"/>
          <p:cNvPicPr>
            <a:picLocks noChangeAspect="1" noChangeArrowheads="1"/>
          </p:cNvPicPr>
          <p:nvPr/>
        </p:nvPicPr>
        <p:blipFill>
          <a:blip r:embed="rId2" cstate="print"/>
          <a:srcRect l="26582" t="21269" r="33014" b="27686"/>
          <a:stretch>
            <a:fillRect/>
          </a:stretch>
        </p:blipFill>
        <p:spPr bwMode="auto">
          <a:xfrm>
            <a:off x="3275856" y="2780928"/>
            <a:ext cx="2736304" cy="2592288"/>
          </a:xfrm>
          <a:prstGeom prst="ellipse">
            <a:avLst/>
          </a:prstGeom>
          <a:noFill/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467544" y="548680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PIŁKA DO PING</a:t>
            </a:r>
            <a:r>
              <a:rPr kumimoji="0" lang="pl-PL" sz="6000" b="1" i="0" u="none" strike="noStrike" kern="1200" cap="none" spc="0" normalizeH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- PONGA</a:t>
            </a:r>
            <a:endParaRPr kumimoji="0" lang="pl-PL" sz="6000" b="1" i="0" u="none" strike="noStrike" kern="1200" cap="none" spc="0" normalizeH="0" baseline="0" noProof="0" dirty="0" smtClean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Bogdan\Desktop\OD DZIECIECEJ CIEKAWOSCI DO\piłka\rugby.jpg"/>
          <p:cNvPicPr>
            <a:picLocks noChangeAspect="1" noChangeArrowheads="1"/>
          </p:cNvPicPr>
          <p:nvPr/>
        </p:nvPicPr>
        <p:blipFill>
          <a:blip r:embed="rId2" cstate="print"/>
          <a:srcRect b="9834"/>
          <a:stretch>
            <a:fillRect/>
          </a:stretch>
        </p:blipFill>
        <p:spPr bwMode="auto">
          <a:xfrm>
            <a:off x="1187624" y="1628800"/>
            <a:ext cx="7200800" cy="4968552"/>
          </a:xfrm>
          <a:prstGeom prst="ellipse">
            <a:avLst/>
          </a:prstGeom>
          <a:noFill/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539552" y="332656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60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PIŁKA DO </a:t>
            </a:r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RUGBY</a:t>
            </a:r>
            <a:endParaRPr kumimoji="0" lang="pl-PL" sz="6000" b="1" i="0" u="none" strike="noStrike" kern="1200" cap="none" spc="0" normalizeH="0" baseline="0" noProof="0" dirty="0" smtClean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>
            <a:spLocks noGrp="1"/>
          </p:cNvSpPr>
          <p:nvPr>
            <p:ph type="title"/>
          </p:nvPr>
        </p:nvSpPr>
        <p:spPr>
          <a:ln/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pl-PL" sz="6000" b="1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PIŁKA LEKARSKA</a:t>
            </a:r>
            <a:endParaRPr lang="pl-PL" sz="6000" b="1" dirty="0">
              <a:ln w="12700">
                <a:solidFill>
                  <a:schemeClr val="bg1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Bogdan\Desktop\OD DZIECIECEJ CIEKAWOSCI DO\piłka\DSC02732.JPG"/>
          <p:cNvPicPr>
            <a:picLocks noChangeAspect="1" noChangeArrowheads="1"/>
          </p:cNvPicPr>
          <p:nvPr/>
        </p:nvPicPr>
        <p:blipFill>
          <a:blip r:embed="rId2" cstate="print"/>
          <a:srcRect l="14912" t="10314" r="13848" b="8865"/>
          <a:stretch>
            <a:fillRect/>
          </a:stretch>
        </p:blipFill>
        <p:spPr bwMode="auto">
          <a:xfrm>
            <a:off x="1619672" y="1700808"/>
            <a:ext cx="5755587" cy="4896544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1026" name="Picture 2" descr="C:\Users\Bogdan\Desktop\OD DZIECIECEJ CIEKAWOSCI DO\piłka\pił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348880"/>
            <a:ext cx="8659153" cy="3618409"/>
          </a:xfrm>
          <a:prstGeom prst="roundRect">
            <a:avLst/>
          </a:prstGeom>
          <a:noFill/>
          <a:ln w="25400">
            <a:gradFill>
              <a:gsLst>
                <a:gs pos="0">
                  <a:schemeClr val="bg1">
                    <a:lumMod val="50000"/>
                  </a:schemeClr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prst="convex"/>
            <a:bevelB w="114300" prst="hardEdge"/>
          </a:sp3d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467544" y="404664"/>
            <a:ext cx="8229600" cy="114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54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ILE PIŁEK JEST NA ZDJĘCIU?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66</Words>
  <Application>Microsoft Office PowerPoint</Application>
  <PresentationFormat>Pokaz na ekranie (4:3)</PresentationFormat>
  <Paragraphs>16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Motyw pakietu Office</vt:lpstr>
      <vt:lpstr>Prezentacja opracowana  w ramach projektu  „Od dziecięcej ciekawości  do dojrzałości poznawczej”</vt:lpstr>
      <vt:lpstr>PIŁKI</vt:lpstr>
      <vt:lpstr>PIŁKA DO SIATKÓWKI</vt:lpstr>
      <vt:lpstr>PIŁKA NOŻNA</vt:lpstr>
      <vt:lpstr>PIŁKA DO KOSZYKÓWKI</vt:lpstr>
      <vt:lpstr>Prezentacja programu PowerPoint</vt:lpstr>
      <vt:lpstr>PIŁKA WODNA</vt:lpstr>
      <vt:lpstr>Prezentacja programu PowerPoint</vt:lpstr>
      <vt:lpstr>Prezentacja programu PowerPoint</vt:lpstr>
      <vt:lpstr>Prezentacja programu PowerPoint</vt:lpstr>
      <vt:lpstr>Prezentacja programu PowerPoint</vt:lpstr>
      <vt:lpstr>PIŁKA LEKARSKA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PIŁEK JEST NA ZDJĘCIU?</dc:title>
  <dc:creator>Bogdan</dc:creator>
  <cp:lastModifiedBy>DOMINO PROJECT</cp:lastModifiedBy>
  <cp:revision>14</cp:revision>
  <dcterms:created xsi:type="dcterms:W3CDTF">2015-03-17T21:07:49Z</dcterms:created>
  <dcterms:modified xsi:type="dcterms:W3CDTF">2015-06-08T19:12:09Z</dcterms:modified>
</cp:coreProperties>
</file>