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28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17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Prostokąt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Prostokąt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Łącznik prosty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Łącznik prosty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Prostokąt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Łącznik prosty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Łącznik prosty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rostokąt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Łącznik prosty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rostokąt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3" name="Symbol zastępczy stopki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Prostokąt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Łącznik prosty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Łącznik prosty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01F132E-D4F5-41D7-8980-7401E362DD4F}" type="datetimeFigureOut">
              <a:rPr lang="pl-PL" smtClean="0"/>
              <a:pPr/>
              <a:t>2015-07-14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ostokąt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048973-3BE9-4CC7-BC5D-99F3010E1DD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rostokąt 18"/>
          <p:cNvSpPr/>
          <p:nvPr/>
        </p:nvSpPr>
        <p:spPr>
          <a:xfrm>
            <a:off x="0" y="-14288"/>
            <a:ext cx="9144000" cy="2062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339975" y="2489200"/>
            <a:ext cx="6172200" cy="216376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Prezentacja opracowana </a:t>
            </a:r>
            <a:br>
              <a:rPr lang="pl-PL" sz="2800" dirty="0" smtClean="0"/>
            </a:br>
            <a:r>
              <a:rPr lang="pl-PL" sz="2800" dirty="0" smtClean="0"/>
              <a:t>w ramach projektu </a:t>
            </a:r>
            <a:br>
              <a:rPr lang="pl-PL" sz="2800" dirty="0" smtClean="0"/>
            </a:br>
            <a:r>
              <a:rPr lang="pl-PL" sz="2800" dirty="0" smtClean="0"/>
              <a:t>„Od dziecięcej ciekawości </a:t>
            </a:r>
            <a:br>
              <a:rPr lang="pl-PL" sz="2800" dirty="0" smtClean="0"/>
            </a:br>
            <a:r>
              <a:rPr lang="pl-PL" sz="2800" dirty="0" smtClean="0"/>
              <a:t>do dojrzałości poznawczej”</a:t>
            </a:r>
            <a:endParaRPr lang="pl-PL" sz="2800" dirty="0"/>
          </a:p>
        </p:txBody>
      </p:sp>
      <p:grpSp>
        <p:nvGrpSpPr>
          <p:cNvPr id="14" name="Grupa 3"/>
          <p:cNvGrpSpPr>
            <a:grpSpLocks/>
          </p:cNvGrpSpPr>
          <p:nvPr/>
        </p:nvGrpSpPr>
        <p:grpSpPr bwMode="auto">
          <a:xfrm>
            <a:off x="0" y="0"/>
            <a:ext cx="9036496" cy="1955552"/>
            <a:chOff x="0" y="-46038"/>
            <a:chExt cx="9036496" cy="1955552"/>
          </a:xfrm>
          <a:solidFill>
            <a:schemeClr val="bg1"/>
          </a:solidFill>
        </p:grpSpPr>
        <p:sp>
          <p:nvSpPr>
            <p:cNvPr id="15" name="Prostokąt 14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l-PL"/>
            </a:p>
          </p:txBody>
        </p:sp>
        <p:sp>
          <p:nvSpPr>
            <p:cNvPr id="16" name="Rectangle 3"/>
            <p:cNvSpPr>
              <a:spLocks noChangeArrowheads="1"/>
            </p:cNvSpPr>
            <p:nvPr/>
          </p:nvSpPr>
          <p:spPr bwMode="auto">
            <a:xfrm>
              <a:off x="971600" y="1624820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17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59" y="115392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473988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197" name="Rectangle 3"/>
          <p:cNvSpPr>
            <a:spLocks noChangeArrowheads="1"/>
          </p:cNvSpPr>
          <p:nvPr/>
        </p:nvSpPr>
        <p:spPr bwMode="auto">
          <a:xfrm>
            <a:off x="2990850" y="6381750"/>
            <a:ext cx="3309938" cy="350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6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pl-PL" altLang="pl-PL" sz="1600">
                <a:latin typeface="Arial" panose="020B0604020202020204" pitchFamily="34" charset="0"/>
                <a:cs typeface="Times New Roman" panose="02020603050405020304" pitchFamily="18" charset="0"/>
              </a:rPr>
              <a:t>„Człowiek – najlepsza inwestycja” </a:t>
            </a:r>
            <a:endParaRPr lang="pl-PL" altLang="pl-PL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7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384920"/>
          </a:xfrm>
        </p:spPr>
        <p:txBody>
          <a:bodyPr>
            <a:normAutofit/>
          </a:bodyPr>
          <a:lstStyle/>
          <a:p>
            <a:r>
              <a:rPr lang="pl-PL" sz="6000" dirty="0" smtClean="0">
                <a:latin typeface="Times New Roman" pitchFamily="18" charset="0"/>
                <a:cs typeface="Times New Roman" pitchFamily="18" charset="0"/>
              </a:rPr>
              <a:t>Bębny i bębenki</a:t>
            </a:r>
            <a:endParaRPr lang="pl-PL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7467600" cy="223224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Bębny afrykańskie to pięknie zdobione instrumenty. Sami popatrzcie : 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Ten duży z żyrafami nazywa się </a:t>
            </a:r>
            <a:r>
              <a:rPr lang="pl-PL" dirty="0" err="1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djembe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  (czytaj: </a:t>
            </a:r>
            <a:r>
              <a:rPr lang="pl-PL" dirty="0" err="1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dżembe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), a pozostałe to </a:t>
            </a:r>
            <a:r>
              <a:rPr lang="pl-PL" dirty="0" err="1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conga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 (czytaj: </a:t>
            </a:r>
            <a:r>
              <a:rPr lang="pl-PL" dirty="0" err="1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konga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).</a:t>
            </a:r>
            <a:endParaRPr lang="pl-PL" dirty="0"/>
          </a:p>
        </p:txBody>
      </p:sp>
      <p:pic>
        <p:nvPicPr>
          <p:cNvPr id="4" name="Symbol zastępczy zawartości 3" descr="S114000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5812"/>
            <a:ext cx="7467600" cy="4202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7467600" cy="2592288"/>
          </a:xfrm>
        </p:spPr>
        <p:txBody>
          <a:bodyPr/>
          <a:lstStyle/>
          <a:p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A teraz sami zróbmy sobie bębenek. Będziemy potrzebować: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67600" cy="1354162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Puszkę z odciętymi wieczkami, klej, ozdobny karton, dwa balony, dwie gumki recepturki, nożyczki i dowolne ozdoby. 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Symbol zastępczy zawartości 3" descr="S115003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3893"/>
            <a:ext cx="7467600" cy="420623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/>
          </a:bodyPr>
          <a:lstStyle/>
          <a:p>
            <a:pPr algn="ctr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Puszkę oklejamy ozdobnym kartonem.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Symbol zastępczy zawartości 3" descr="S115003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32292"/>
            <a:ext cx="7467600" cy="44094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/>
          </a:bodyPr>
          <a:lstStyle/>
          <a:p>
            <a:pPr algn="ctr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Odcinamy wąskie końce balonów.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Symbol zastępczy zawartości 3" descr="S11500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340768"/>
            <a:ext cx="8424936" cy="51845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38138"/>
          </a:xfrm>
        </p:spPr>
        <p:txBody>
          <a:bodyPr>
            <a:normAutofit/>
          </a:bodyPr>
          <a:lstStyle/>
          <a:p>
            <a:pPr algn="ctr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Górne części balonów naciągamy na oba końce puszki.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Symbol zastępczy zawartości 3" descr="S115004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90156"/>
            <a:ext cx="7467600" cy="44937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467600" cy="79208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Puszkę ozdabiamy.</a:t>
            </a:r>
            <a:endParaRPr lang="pl-PL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" name="Symbol zastępczy zawartości 3" descr="S11500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268760"/>
            <a:ext cx="8352928" cy="53285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tekstu 5"/>
          <p:cNvSpPr>
            <a:spLocks noGrp="1"/>
          </p:cNvSpPr>
          <p:nvPr>
            <p:ph type="body" idx="2"/>
          </p:nvPr>
        </p:nvSpPr>
        <p:spPr>
          <a:xfrm>
            <a:off x="5436096" y="274320"/>
            <a:ext cx="2903232" cy="4983480"/>
          </a:xfrm>
        </p:spPr>
        <p:txBody>
          <a:bodyPr>
            <a:normAutofit/>
          </a:bodyPr>
          <a:lstStyle/>
          <a:p>
            <a:pPr algn="ctr"/>
            <a:endParaRPr lang="pl-PL" sz="3600" dirty="0" smtClean="0">
              <a:latin typeface="Comic Sans MS" pitchFamily="66" charset="0"/>
            </a:endParaRPr>
          </a:p>
          <a:p>
            <a:pPr algn="ctr"/>
            <a:endParaRPr lang="pl-PL" sz="3600" dirty="0" smtClean="0">
              <a:latin typeface="Comic Sans MS" pitchFamily="66" charset="0"/>
            </a:endParaRPr>
          </a:p>
          <a:p>
            <a:pPr algn="ctr"/>
            <a:endParaRPr lang="pl-PL" sz="3600" dirty="0" smtClean="0">
              <a:latin typeface="Comic Sans MS" pitchFamily="66" charset="0"/>
            </a:endParaRPr>
          </a:p>
          <a:p>
            <a:pPr algn="ctr"/>
            <a:r>
              <a:rPr lang="pl-PL" sz="3600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   A  teraz       zagraj!</a:t>
            </a:r>
            <a:endParaRPr lang="pl-PL" sz="3600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S11500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612577" y="1340769"/>
            <a:ext cx="6408714" cy="42484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Wykusz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113</Words>
  <Application>Microsoft Office PowerPoint</Application>
  <PresentationFormat>Pokaz na ekranie (4:3)</PresentationFormat>
  <Paragraphs>16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8" baseType="lpstr">
      <vt:lpstr>Arial</vt:lpstr>
      <vt:lpstr>Century Schoolbook</vt:lpstr>
      <vt:lpstr>Comic Sans MS</vt:lpstr>
      <vt:lpstr>Times New Roman</vt:lpstr>
      <vt:lpstr>Wingdings</vt:lpstr>
      <vt:lpstr>Wingdings 2</vt:lpstr>
      <vt:lpstr>Wykusz</vt:lpstr>
      <vt:lpstr>Prezentacja opracowana  w ramach projektu  „Od dziecięcej ciekawości  do dojrzałości poznawczej”</vt:lpstr>
      <vt:lpstr>Bębny i bębenki</vt:lpstr>
      <vt:lpstr>Bębny afrykańskie to pięknie zdobione instrumenty. Sami popatrzcie : </vt:lpstr>
      <vt:lpstr>Ten duży z żyrafami nazywa się djembe  (czytaj: dżembe), a pozostałe to conga (czytaj: konga).</vt:lpstr>
      <vt:lpstr>A teraz sami zróbmy sobie bębenek. Będziemy potrzebować:</vt:lpstr>
      <vt:lpstr>Puszkę z odciętymi wieczkami, klej, ozdobny karton, dwa balony, dwie gumki recepturki, nożyczki i dowolne ozdoby. </vt:lpstr>
      <vt:lpstr>Puszkę oklejamy ozdobnym kartonem.</vt:lpstr>
      <vt:lpstr>Odcinamy wąskie końce balonów.</vt:lpstr>
      <vt:lpstr>Górne części balonów naciągamy na oba końce puszki.</vt:lpstr>
      <vt:lpstr>Puszkę ozdabiamy.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Bębny i bębenki</dc:title>
  <dc:creator>Foodpanda</dc:creator>
  <cp:lastModifiedBy>DOMINO PROJECT</cp:lastModifiedBy>
  <cp:revision>11</cp:revision>
  <dcterms:created xsi:type="dcterms:W3CDTF">2015-06-09T16:19:57Z</dcterms:created>
  <dcterms:modified xsi:type="dcterms:W3CDTF">2015-07-14T10:19:11Z</dcterms:modified>
</cp:coreProperties>
</file>