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6" r:id="rId2"/>
    <p:sldId id="265" r:id="rId3"/>
    <p:sldId id="257" r:id="rId4"/>
    <p:sldId id="263" r:id="rId5"/>
    <p:sldId id="262" r:id="rId6"/>
    <p:sldId id="264" r:id="rId7"/>
    <p:sldId id="258" r:id="rId8"/>
    <p:sldId id="261" r:id="rId9"/>
    <p:sldId id="259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96834-4148-4ABA-BFC5-63B4828E6691}" type="datetimeFigureOut">
              <a:rPr lang="pl-PL" smtClean="0"/>
              <a:t>2015-07-14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E86736-5161-47FF-9A9D-1C76C967A0D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47721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6D6D0C-BCB2-42F3-8388-91879F30CAE2}" type="slidenum">
              <a:rPr lang="pl-PL" smtClean="0"/>
              <a:t>1</a:t>
            </a:fld>
            <a:endParaRPr lang="pl-PL"/>
          </a:p>
        </p:txBody>
      </p:sp>
      <p:sp>
        <p:nvSpPr>
          <p:cNvPr id="5" name="Symbol zastępczy nagłówka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5845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774E9-AE76-4383-B5F4-715615991AD1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B46F3-B5B2-4B39-9B53-A2E245845D8E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2311" y="2636912"/>
            <a:ext cx="7772400" cy="1470025"/>
          </a:xfrm>
        </p:spPr>
        <p:txBody>
          <a:bodyPr>
            <a:noAutofit/>
          </a:bodyPr>
          <a:lstStyle/>
          <a:p>
            <a:pPr lvl="0"/>
            <a:r>
              <a:rPr lang="pl-PL" sz="3200" b="1" dirty="0" smtClean="0"/>
              <a:t>Prezentacja opracowana w ramach projektu „Od dziecięcej ciekawości do dojrzałości poznawczej”</a:t>
            </a:r>
            <a:r>
              <a:rPr lang="pl-PL" sz="3600" b="1" dirty="0" smtClean="0"/>
              <a:t> </a:t>
            </a:r>
            <a:endParaRPr lang="pl-PL" sz="3600" b="1" dirty="0"/>
          </a:p>
        </p:txBody>
      </p:sp>
      <p:sp>
        <p:nvSpPr>
          <p:cNvPr id="6" name="Prostokąt 5"/>
          <p:cNvSpPr/>
          <p:nvPr/>
        </p:nvSpPr>
        <p:spPr>
          <a:xfrm>
            <a:off x="0" y="1"/>
            <a:ext cx="9144000" cy="1988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4" name="Grupa 3"/>
          <p:cNvGrpSpPr>
            <a:grpSpLocks/>
          </p:cNvGrpSpPr>
          <p:nvPr/>
        </p:nvGrpSpPr>
        <p:grpSpPr bwMode="auto">
          <a:xfrm>
            <a:off x="53752" y="0"/>
            <a:ext cx="9036496" cy="1863911"/>
            <a:chOff x="0" y="-46038"/>
            <a:chExt cx="9036496" cy="1863911"/>
          </a:xfrm>
          <a:solidFill>
            <a:schemeClr val="bg1"/>
          </a:solidFill>
        </p:grpSpPr>
        <p:sp>
          <p:nvSpPr>
            <p:cNvPr id="15" name="Prostokąt 14"/>
            <p:cNvSpPr/>
            <p:nvPr/>
          </p:nvSpPr>
          <p:spPr>
            <a:xfrm>
              <a:off x="0" y="-46038"/>
              <a:ext cx="9036496" cy="1512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l-PL"/>
            </a:p>
          </p:txBody>
        </p:sp>
        <p:sp>
          <p:nvSpPr>
            <p:cNvPr id="16" name="Rectangle 3"/>
            <p:cNvSpPr>
              <a:spLocks noChangeArrowheads="1"/>
            </p:cNvSpPr>
            <p:nvPr/>
          </p:nvSpPr>
          <p:spPr bwMode="auto">
            <a:xfrm>
              <a:off x="1058845" y="1533179"/>
              <a:ext cx="7270934" cy="28469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pl-PL" altLang="pl-PL" sz="1200" dirty="0" smtClean="0">
                  <a:cs typeface="Times New Roman" pitchFamily="18" charset="0"/>
                </a:rPr>
                <a:t>Projekt współfinansowany ze środków Unii Europejskiej w ramach Europejskiego Funduszu Społecznego</a:t>
              </a:r>
              <a:r>
                <a:rPr lang="pl-PL" altLang="pl-PL" sz="1200" dirty="0" smtClean="0"/>
                <a:t> </a:t>
              </a:r>
            </a:p>
          </p:txBody>
        </p:sp>
        <p:pic>
          <p:nvPicPr>
            <p:cNvPr id="17" name="Picture 4" descr="C:\Users\Olga\Desktop\3.3.4\BIURO\LOGOTYPY\kapitał ludzki\PO_KL_KOLOR\GIF\KAPITAL_LUDZKI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55" y="52658"/>
              <a:ext cx="2899113" cy="14127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5" descr="C:\Users\Olga\Desktop\3.3.4\BIURO\LOGOTYPY\flaga UE_nowa\z lewej strony\gif\UE+EFS_L-kolor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6480" y="396547"/>
              <a:ext cx="2278825" cy="8400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Prostokąt 6"/>
          <p:cNvSpPr/>
          <p:nvPr/>
        </p:nvSpPr>
        <p:spPr>
          <a:xfrm>
            <a:off x="0" y="6525344"/>
            <a:ext cx="9144000" cy="332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2843808" y="6326800"/>
            <a:ext cx="3528392" cy="34256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600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„</a:t>
            </a:r>
            <a:r>
              <a:rPr lang="pl-PL" altLang="pl-PL" sz="1600" dirty="0">
                <a:latin typeface="Arial" panose="020B0604020202020204" pitchFamily="34" charset="0"/>
                <a:cs typeface="Times New Roman" panose="02020603050405020304" pitchFamily="18" charset="0"/>
              </a:rPr>
              <a:t>Człowiek – najlepsza inwestycja” </a:t>
            </a:r>
            <a:endParaRPr lang="pl-PL" altLang="pl-P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972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23528" y="2348880"/>
            <a:ext cx="8568952" cy="27363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72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/>
              </a:rPr>
              <a:t>Koktajl owocowy </a:t>
            </a:r>
            <a:endParaRPr lang="pl-PL" sz="7200" b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1706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627784" y="3212976"/>
            <a:ext cx="5997352" cy="2221707"/>
          </a:xfrm>
        </p:spPr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Prostokąt zaokrąglony 3"/>
          <p:cNvSpPr/>
          <p:nvPr/>
        </p:nvSpPr>
        <p:spPr>
          <a:xfrm>
            <a:off x="251520" y="188640"/>
            <a:ext cx="3744416" cy="187220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r>
              <a:rPr lang="pl-PL" sz="5400" b="1" dirty="0" smtClean="0"/>
              <a:t>Składniki </a:t>
            </a:r>
            <a:endParaRPr lang="pl-PL" sz="5400" b="1" dirty="0"/>
          </a:p>
        </p:txBody>
      </p:sp>
      <p:sp>
        <p:nvSpPr>
          <p:cNvPr id="5" name="Prostokąt zaokrąglony 4"/>
          <p:cNvSpPr/>
          <p:nvPr/>
        </p:nvSpPr>
        <p:spPr>
          <a:xfrm>
            <a:off x="683568" y="2708920"/>
            <a:ext cx="8280920" cy="38164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Font typeface="Arial" pitchFamily="34" charset="0"/>
              <a:buChar char="•"/>
            </a:pPr>
            <a:r>
              <a:rPr lang="pl-PL" sz="3200" b="1" dirty="0" smtClean="0"/>
              <a:t> 1 litr kefiru lub 1litr maślanki lub 1 litr        jogurtu naturalnego, </a:t>
            </a:r>
          </a:p>
          <a:p>
            <a:pPr>
              <a:buFont typeface="Arial" pitchFamily="34" charset="0"/>
              <a:buChar char="•"/>
            </a:pPr>
            <a:r>
              <a:rPr lang="pl-PL" sz="3200" b="1" dirty="0" smtClean="0"/>
              <a:t>miękkie owoce, np. truskawki, maliny</a:t>
            </a:r>
          </a:p>
          <a:p>
            <a:pPr>
              <a:buFont typeface="Arial" pitchFamily="34" charset="0"/>
              <a:buChar char="•"/>
            </a:pPr>
            <a:r>
              <a:rPr lang="pl-PL" sz="3200" b="1" dirty="0" smtClean="0"/>
              <a:t>listki mięty do ozdoby szklanki z koktajlem</a:t>
            </a:r>
          </a:p>
          <a:p>
            <a:pPr>
              <a:buFont typeface="Arial" pitchFamily="34" charset="0"/>
              <a:buChar char="•"/>
            </a:pPr>
            <a:r>
              <a:rPr lang="pl-PL" sz="3200" b="1" dirty="0" smtClean="0"/>
              <a:t>cukier do smaku 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41810" t="22785" r="12816" b="16608"/>
          <a:stretch>
            <a:fillRect/>
          </a:stretch>
        </p:blipFill>
        <p:spPr bwMode="auto">
          <a:xfrm>
            <a:off x="395536" y="404664"/>
            <a:ext cx="3528392" cy="6284948"/>
          </a:xfrm>
          <a:prstGeom prst="round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Prostokąt zaokrąglony 5"/>
          <p:cNvSpPr/>
          <p:nvPr/>
        </p:nvSpPr>
        <p:spPr>
          <a:xfrm>
            <a:off x="4211960" y="1916832"/>
            <a:ext cx="4752528" cy="38884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3200" b="1" dirty="0" smtClean="0"/>
              <a:t>1 litr kefiru </a:t>
            </a:r>
            <a:br>
              <a:rPr lang="pl-PL" sz="3200" b="1" dirty="0" smtClean="0"/>
            </a:br>
            <a:r>
              <a:rPr lang="pl-PL" sz="3200" b="1" dirty="0" smtClean="0"/>
              <a:t>lub 1litr maślanki </a:t>
            </a:r>
            <a:br>
              <a:rPr lang="pl-PL" sz="3200" b="1" dirty="0" smtClean="0"/>
            </a:br>
            <a:r>
              <a:rPr lang="pl-PL" sz="3200" b="1" dirty="0" smtClean="0"/>
              <a:t>lub 1 litr jogurtu naturalnego,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zaokrąglony 2"/>
          <p:cNvSpPr/>
          <p:nvPr/>
        </p:nvSpPr>
        <p:spPr>
          <a:xfrm>
            <a:off x="1331640" y="5445224"/>
            <a:ext cx="7200800" cy="119675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3200" b="1" dirty="0" smtClean="0"/>
              <a:t>miękkie owoce, np. truskawki, maliny</a:t>
            </a:r>
          </a:p>
        </p:txBody>
      </p:sp>
      <p:pic>
        <p:nvPicPr>
          <p:cNvPr id="4" name="Picture 2" descr="G:\DCIM\100MSDCF\DSC028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6408712" cy="4806534"/>
          </a:xfrm>
          <a:prstGeom prst="round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DCIM\100MSDCF\DSC02826.JPG"/>
          <p:cNvPicPr>
            <a:picLocks noChangeAspect="1" noChangeArrowheads="1"/>
          </p:cNvPicPr>
          <p:nvPr/>
        </p:nvPicPr>
        <p:blipFill>
          <a:blip r:embed="rId2" cstate="print"/>
          <a:srcRect l="20226" t="7466" r="7466" b="10301"/>
          <a:stretch>
            <a:fillRect/>
          </a:stretch>
        </p:blipFill>
        <p:spPr bwMode="auto">
          <a:xfrm>
            <a:off x="395536" y="260648"/>
            <a:ext cx="6048672" cy="5159162"/>
          </a:xfrm>
          <a:prstGeom prst="round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Prostokąt zaokrąglony 2"/>
          <p:cNvSpPr/>
          <p:nvPr/>
        </p:nvSpPr>
        <p:spPr>
          <a:xfrm>
            <a:off x="611560" y="5733256"/>
            <a:ext cx="8208912" cy="86409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3200" b="1" dirty="0" smtClean="0"/>
              <a:t>listki mięty do ozdoby szklanki z koktajlem 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179512" y="188640"/>
            <a:ext cx="8568952" cy="158417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r>
              <a:rPr lang="pl-PL" sz="4000" b="1" dirty="0" smtClean="0"/>
              <a:t>Przybory i narzędzia kuchenne:</a:t>
            </a:r>
          </a:p>
          <a:p>
            <a:r>
              <a:rPr lang="pl-PL" sz="4000" dirty="0" smtClean="0"/>
              <a:t>-  mikser lub blender         - szklanki </a:t>
            </a:r>
            <a:endParaRPr lang="pl-PL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25389"/>
          <a:stretch>
            <a:fillRect/>
          </a:stretch>
        </p:blipFill>
        <p:spPr bwMode="auto">
          <a:xfrm>
            <a:off x="4283968" y="3284984"/>
            <a:ext cx="4680520" cy="2506520"/>
          </a:xfrm>
          <a:prstGeom prst="round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Prostokąt 4"/>
          <p:cNvSpPr/>
          <p:nvPr/>
        </p:nvSpPr>
        <p:spPr>
          <a:xfrm>
            <a:off x="6300192" y="6165304"/>
            <a:ext cx="14180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/>
              <a:t>Blender</a:t>
            </a:r>
            <a:endParaRPr lang="pl-PL" sz="2400" dirty="0"/>
          </a:p>
        </p:txBody>
      </p:sp>
      <p:sp>
        <p:nvSpPr>
          <p:cNvPr id="6" name="Prostokąt 5"/>
          <p:cNvSpPr/>
          <p:nvPr/>
        </p:nvSpPr>
        <p:spPr>
          <a:xfrm>
            <a:off x="1475656" y="6237312"/>
            <a:ext cx="12241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/>
              <a:t>Mikser</a:t>
            </a:r>
          </a:p>
        </p:txBody>
      </p:sp>
      <p:pic>
        <p:nvPicPr>
          <p:cNvPr id="7" name="Obraz 6" descr="C:\Users\Bogdan\AppData\Local\Microsoft\Windows\Temporary Internet Files\Content.Word\DSC03148.jpg"/>
          <p:cNvPicPr/>
          <p:nvPr/>
        </p:nvPicPr>
        <p:blipFill>
          <a:blip r:embed="rId3" cstate="print">
            <a:lum bright="10000"/>
          </a:blip>
          <a:srcRect l="6667" t="5357" r="6667"/>
          <a:stretch>
            <a:fillRect/>
          </a:stretch>
        </p:blipFill>
        <p:spPr bwMode="auto">
          <a:xfrm>
            <a:off x="611560" y="2060848"/>
            <a:ext cx="3096344" cy="4176464"/>
          </a:xfrm>
          <a:prstGeom prst="round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3"/>
          <p:cNvSpPr/>
          <p:nvPr/>
        </p:nvSpPr>
        <p:spPr>
          <a:xfrm>
            <a:off x="395536" y="1484784"/>
            <a:ext cx="8568952" cy="475252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endParaRPr lang="pl-PL" sz="2800" b="1" dirty="0" smtClean="0">
              <a:solidFill>
                <a:schemeClr val="tx1"/>
              </a:solidFill>
            </a:endParaRPr>
          </a:p>
          <a:p>
            <a:r>
              <a:rPr lang="pl-PL" sz="2800" dirty="0" smtClean="0">
                <a:solidFill>
                  <a:schemeClr val="tx1"/>
                </a:solidFill>
              </a:rPr>
              <a:t> Do miksera wsyp truskawki i wlej maślankę, dodaj cukru do smaku. </a:t>
            </a:r>
          </a:p>
          <a:p>
            <a:r>
              <a:rPr lang="pl-PL" sz="2800" dirty="0" smtClean="0">
                <a:solidFill>
                  <a:schemeClr val="tx1"/>
                </a:solidFill>
              </a:rPr>
              <a:t>Dokładnie zamknij pokrywę i włącz mikser (poproś osobę dorosłą, by ci pomogła). </a:t>
            </a:r>
          </a:p>
          <a:p>
            <a:r>
              <a:rPr lang="pl-PL" sz="2800" dirty="0" smtClean="0">
                <a:solidFill>
                  <a:schemeClr val="tx1"/>
                </a:solidFill>
              </a:rPr>
              <a:t>Miksuj do uzyskania jednolitego płynu. </a:t>
            </a:r>
          </a:p>
          <a:p>
            <a:r>
              <a:rPr lang="pl-PL" sz="2800" dirty="0" smtClean="0">
                <a:solidFill>
                  <a:schemeClr val="tx1"/>
                </a:solidFill>
              </a:rPr>
              <a:t>Gotowy koktajl przelewamy do szklanek i ozdabiamy listkami mięty, kawałkami truskawek. </a:t>
            </a:r>
          </a:p>
          <a:p>
            <a:pPr algn="r"/>
            <a:endParaRPr lang="pl-PL" sz="2800" b="1" dirty="0" smtClean="0">
              <a:solidFill>
                <a:schemeClr val="tx1"/>
              </a:solidFill>
            </a:endParaRPr>
          </a:p>
          <a:p>
            <a:pPr algn="r"/>
            <a:r>
              <a:rPr lang="pl-PL" sz="3600" b="1" dirty="0" smtClean="0">
                <a:solidFill>
                  <a:schemeClr val="tx1"/>
                </a:solidFill>
              </a:rPr>
              <a:t>Gotowe</a:t>
            </a:r>
            <a:endParaRPr lang="pl-PL" sz="3600" b="1" dirty="0" smtClean="0"/>
          </a:p>
          <a:p>
            <a:endParaRPr lang="pl-PL" sz="2800" dirty="0" smtClean="0">
              <a:solidFill>
                <a:schemeClr val="tx1"/>
              </a:solidFill>
            </a:endParaRPr>
          </a:p>
          <a:p>
            <a:endParaRPr lang="pl-PL" sz="4000" dirty="0" smtClean="0">
              <a:solidFill>
                <a:schemeClr val="tx1"/>
              </a:solidFill>
            </a:endParaRPr>
          </a:p>
        </p:txBody>
      </p:sp>
      <p:sp>
        <p:nvSpPr>
          <p:cNvPr id="6" name="Prostokąt zaokrąglony 5"/>
          <p:cNvSpPr/>
          <p:nvPr/>
        </p:nvSpPr>
        <p:spPr>
          <a:xfrm>
            <a:off x="323528" y="260648"/>
            <a:ext cx="4176464" cy="108012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r>
              <a:rPr lang="pl-PL" sz="4000" b="1" dirty="0" smtClean="0"/>
              <a:t>Przygotowanie</a:t>
            </a:r>
            <a:r>
              <a:rPr lang="pl-PL" sz="3200" b="1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2987824" y="5517232"/>
            <a:ext cx="5832648" cy="86409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6000" dirty="0" smtClean="0"/>
              <a:t>SMACZNEGO</a:t>
            </a:r>
            <a:endParaRPr lang="pl-PL" sz="6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7961" t="23557" r="4850"/>
          <a:stretch>
            <a:fillRect/>
          </a:stretch>
        </p:blipFill>
        <p:spPr bwMode="auto">
          <a:xfrm>
            <a:off x="467544" y="404664"/>
            <a:ext cx="7228560" cy="4752528"/>
          </a:xfrm>
          <a:prstGeom prst="round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147</Words>
  <Application>Microsoft Office PowerPoint</Application>
  <PresentationFormat>Pokaz na ekranie (4:3)</PresentationFormat>
  <Paragraphs>26</Paragraphs>
  <Slides>9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Motyw pakietu Office</vt:lpstr>
      <vt:lpstr>Prezentacja opracowana w ramach projektu „Od dziecięcej ciekawości do dojrzałości poznawczej”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Przepis: koktajl owocowy </dc:title>
  <dc:creator>Bogdan</dc:creator>
  <cp:lastModifiedBy>DOMINO PROJECT</cp:lastModifiedBy>
  <cp:revision>15</cp:revision>
  <dcterms:created xsi:type="dcterms:W3CDTF">2015-03-15T09:25:40Z</dcterms:created>
  <dcterms:modified xsi:type="dcterms:W3CDTF">2015-07-14T10:21:47Z</dcterms:modified>
</cp:coreProperties>
</file>