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ze ściętym i zaokrąglonym rogi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ójkąt prostokątny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10" name="Dowolny kształt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Dowolny kształt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64D7C09-506B-4D4C-BA42-BFC71EF0A80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70C07A2-37A2-4882-B6BE-39E26AF955F3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2" name="Grup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Dowolny kształt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Dowolny kształt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0" y="6669360"/>
            <a:ext cx="9144000" cy="18864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0" y="0"/>
            <a:ext cx="9144000" cy="20818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658389" y="2528789"/>
            <a:ext cx="7827222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Prezentacja opracowana </a:t>
            </a:r>
          </a:p>
          <a:p>
            <a:pPr algn="ctr"/>
            <a:r>
              <a:rPr lang="pl-PL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 ramach projektu </a:t>
            </a:r>
          </a:p>
          <a:p>
            <a:pPr algn="ctr"/>
            <a:r>
              <a:rPr lang="pl-PL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„Od dziecięcej ciekawości do dojrzałości poznawczej”</a:t>
            </a:r>
            <a:endParaRPr lang="pl-PL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1" name="Grupa 3"/>
          <p:cNvGrpSpPr>
            <a:grpSpLocks/>
          </p:cNvGrpSpPr>
          <p:nvPr/>
        </p:nvGrpSpPr>
        <p:grpSpPr bwMode="auto">
          <a:xfrm>
            <a:off x="0" y="73485"/>
            <a:ext cx="9144000" cy="1913934"/>
            <a:chOff x="0" y="-46038"/>
            <a:chExt cx="9036496" cy="1913934"/>
          </a:xfrm>
          <a:solidFill>
            <a:schemeClr val="tx1"/>
          </a:solidFill>
        </p:grpSpPr>
        <p:sp>
          <p:nvSpPr>
            <p:cNvPr id="12" name="Prostokąt 11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l-PL"/>
            </a:p>
          </p:txBody>
        </p:sp>
        <p:sp>
          <p:nvSpPr>
            <p:cNvPr id="14" name="Rectangle 3"/>
            <p:cNvSpPr>
              <a:spLocks noChangeArrowheads="1"/>
            </p:cNvSpPr>
            <p:nvPr/>
          </p:nvSpPr>
          <p:spPr bwMode="auto">
            <a:xfrm>
              <a:off x="989523" y="1583202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solidFill>
                    <a:schemeClr val="bg1"/>
                  </a:solidFill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>
                  <a:solidFill>
                    <a:schemeClr val="bg1"/>
                  </a:solidFill>
                </a:rPr>
                <a:t> </a:t>
              </a:r>
            </a:p>
          </p:txBody>
        </p:sp>
        <p:pic>
          <p:nvPicPr>
            <p:cNvPr id="15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02" y="46879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3950" y="400881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970759" y="6412297"/>
            <a:ext cx="3418506" cy="35138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1600" b="1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pl-PL" altLang="pl-PL" sz="1600" dirty="0" smtClean="0">
                <a:solidFill>
                  <a:schemeClr val="bg1"/>
                </a:solidFill>
                <a:cs typeface="Times New Roman" pitchFamily="18" charset="0"/>
              </a:rPr>
              <a:t>„Człowiek – najlepsza inwestycja” </a:t>
            </a:r>
            <a:endParaRPr lang="pl-PL" altLang="pl-PL" sz="16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8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FF0000"/>
                </a:solidFill>
                <a:latin typeface="Comic Sans MS" pitchFamily="66" charset="0"/>
              </a:rPr>
              <a:t>Zróbmy kukiełki!</a:t>
            </a:r>
            <a:endParaRPr lang="pl-PL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63272" cy="4309088"/>
          </a:xfrm>
        </p:spPr>
        <p:txBody>
          <a:bodyPr>
            <a:normAutofit/>
          </a:bodyPr>
          <a:lstStyle/>
          <a:p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>Kukiełkę Czerwonego Kapturka wykonano  z rolki po papierze toaletowym.                                               Głowa to różowy balon, sukienka                         z czerwonej krepiny, włosy  z żółtej włóczki, a ręce ze wstążki. </a:t>
            </a:r>
            <a:endParaRPr lang="pl-PL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S11500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908720"/>
            <a:ext cx="8208912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305800" cy="3600400"/>
          </a:xfrm>
        </p:spPr>
        <p:txBody>
          <a:bodyPr>
            <a:normAutofit/>
          </a:bodyPr>
          <a:lstStyle/>
          <a:p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>Oto mamusia Czerwonego Kapturka.                     Do drewnianej łyżki doczepiono włosy                     z włóczki, sukienkę z krepiny i ręce z rurek do napojów.                                                                A korale?                                                            To już sprawa twórczej wyobraźni:) </a:t>
            </a:r>
            <a:endParaRPr lang="pl-PL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S11500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908720"/>
            <a:ext cx="8496944" cy="54878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093064"/>
          </a:xfrm>
        </p:spPr>
        <p:txBody>
          <a:bodyPr>
            <a:normAutofit/>
          </a:bodyPr>
          <a:lstStyle/>
          <a:p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>Spójrzmy na kukiełkę babci!                      Na szyjce butelki naklejona papierowa twarz, a koszula nocna- wiadomo,                     z kolorowej krepiny.</a:t>
            </a:r>
            <a:endParaRPr lang="pl-PL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S11500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908721"/>
            <a:ext cx="8424936" cy="54158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512" y="1268760"/>
            <a:ext cx="8583488" cy="3960440"/>
          </a:xfrm>
        </p:spPr>
        <p:txBody>
          <a:bodyPr>
            <a:normAutofit/>
          </a:bodyPr>
          <a:lstStyle/>
          <a:p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>Dzielnego gajowego można zrobić                   z rolki po ręcznikach papierowych. Głowę ze styropianowego jajka lub kuli. Włosy oczywiście z włóczki, kapelusz                z plastikowego  korka, a w papierowych rękach strzelba z… patyka. </a:t>
            </a:r>
            <a:endParaRPr lang="pl-PL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S11500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908720"/>
            <a:ext cx="8496944" cy="55598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305800" cy="3456384"/>
          </a:xfrm>
        </p:spPr>
        <p:txBody>
          <a:bodyPr>
            <a:normAutofit/>
          </a:bodyPr>
          <a:lstStyle/>
          <a:p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>Przyszedł czas na wilka.                               To łatwe: wyciąć kształt z szarego papieru i przykleić do patyczka.                             Kukiełka gotowa!</a:t>
            </a:r>
            <a:endParaRPr lang="pl-PL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S11500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908720"/>
            <a:ext cx="8568952" cy="57039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300976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>A teraz czas na przedstawienie!</a:t>
            </a:r>
            <a:b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pl-PL" sz="3600" dirty="0" smtClean="0">
                <a:solidFill>
                  <a:srgbClr val="FF0000"/>
                </a:solidFill>
                <a:latin typeface="Comic Sans MS" pitchFamily="66" charset="0"/>
              </a:rPr>
              <a:t>Dobrej zabawy:)</a:t>
            </a:r>
            <a:endParaRPr lang="pl-PL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104</TotalTime>
  <Words>174</Words>
  <Application>Microsoft Office PowerPoint</Application>
  <PresentationFormat>Pokaz na ekranie (4:3)</PresentationFormat>
  <Paragraphs>12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20" baseType="lpstr">
      <vt:lpstr>Arial</vt:lpstr>
      <vt:lpstr>Calibri</vt:lpstr>
      <vt:lpstr>Comic Sans MS</vt:lpstr>
      <vt:lpstr>Constantia</vt:lpstr>
      <vt:lpstr>Times New Roman</vt:lpstr>
      <vt:lpstr>Wingdings 2</vt:lpstr>
      <vt:lpstr>Przepływ</vt:lpstr>
      <vt:lpstr>Prezentacja programu PowerPoint</vt:lpstr>
      <vt:lpstr>Zróbmy kukiełki!</vt:lpstr>
      <vt:lpstr>Kukiełkę Czerwonego Kapturka wykonano  z rolki po papierze toaletowym.                                               Głowa to różowy balon, sukienka                         z czerwonej krepiny, włosy  z żółtej włóczki, a ręce ze wstążki. </vt:lpstr>
      <vt:lpstr>Prezentacja programu PowerPoint</vt:lpstr>
      <vt:lpstr>Oto mamusia Czerwonego Kapturka.                     Do drewnianej łyżki doczepiono włosy                     z włóczki, sukienkę z krepiny i ręce z rurek do napojów.                                                                A korale?                                                            To już sprawa twórczej wyobraźni:) </vt:lpstr>
      <vt:lpstr>Prezentacja programu PowerPoint</vt:lpstr>
      <vt:lpstr>Spójrzmy na kukiełkę babci!                      Na szyjce butelki naklejona papierowa twarz, a koszula nocna- wiadomo,                     z kolorowej krepiny.</vt:lpstr>
      <vt:lpstr>Prezentacja programu PowerPoint</vt:lpstr>
      <vt:lpstr>Dzielnego gajowego można zrobić                   z rolki po ręcznikach papierowych. Głowę ze styropianowego jajka lub kuli. Włosy oczywiście z włóczki, kapelusz                z plastikowego  korka, a w papierowych rękach strzelba z… patyka. </vt:lpstr>
      <vt:lpstr>Prezentacja programu PowerPoint</vt:lpstr>
      <vt:lpstr>Przyszedł czas na wilka.                               To łatwe: wyciąć kształt z szarego papieru i przykleić do patyczka.                             Kukiełka gotowa!</vt:lpstr>
      <vt:lpstr>Prezentacja programu PowerPoint</vt:lpstr>
      <vt:lpstr> A teraz czas na przedstawienie! Dobrej zabawy:)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Zróbmy kukiełki!</dc:title>
  <dc:creator>Foodpanda</dc:creator>
  <cp:lastModifiedBy>DOMINO PROJECT</cp:lastModifiedBy>
  <cp:revision>20</cp:revision>
  <dcterms:created xsi:type="dcterms:W3CDTF">2015-06-09T14:29:40Z</dcterms:created>
  <dcterms:modified xsi:type="dcterms:W3CDTF">2015-07-14T10:25:33Z</dcterms:modified>
</cp:coreProperties>
</file>