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handoutMasterIdLst>
    <p:handoutMasterId r:id="rId21"/>
  </p:handoutMasterIdLst>
  <p:sldIdLst>
    <p:sldId id="256" r:id="rId3"/>
    <p:sldId id="27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71" r:id="rId13"/>
    <p:sldId id="272" r:id="rId14"/>
    <p:sldId id="265" r:id="rId15"/>
    <p:sldId id="266" r:id="rId16"/>
    <p:sldId id="270" r:id="rId17"/>
    <p:sldId id="267" r:id="rId18"/>
    <p:sldId id="268" r:id="rId19"/>
    <p:sldId id="274" r:id="rId20"/>
  </p:sldIdLst>
  <p:sldSz cx="9144000" cy="6858000" type="screen4x3"/>
  <p:notesSz cx="6858000" cy="9144000"/>
  <p:custDataLst>
    <p:tags r:id="rId22"/>
  </p:custData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56" autoAdjust="0"/>
    <p:restoredTop sz="94660"/>
  </p:normalViewPr>
  <p:slideViewPr>
    <p:cSldViewPr>
      <p:cViewPr>
        <p:scale>
          <a:sx n="51" d="100"/>
          <a:sy n="51" d="100"/>
        </p:scale>
        <p:origin x="-1932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-3300" y="-11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6DE7FB-8B3C-4005-8717-F76F7C1D080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E8A4B03-1D81-4262-8D76-618079D4581A}">
      <dgm:prSet phldrT="[Tekst]" custT="1"/>
      <dgm:spPr>
        <a:solidFill>
          <a:srgbClr val="C00000"/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 algn="ctr"/>
          <a:r>
            <a:rPr lang="pl-PL" sz="2000" dirty="0" smtClean="0">
              <a:solidFill>
                <a:schemeClr val="tx1"/>
              </a:solidFill>
            </a:rPr>
            <a:t>Projektant systemów produkcyjnych,</a:t>
          </a:r>
          <a:endParaRPr lang="pl-PL" sz="2000" dirty="0">
            <a:solidFill>
              <a:schemeClr val="tx1"/>
            </a:solidFill>
          </a:endParaRPr>
        </a:p>
      </dgm:t>
    </dgm:pt>
    <dgm:pt modelId="{C3A7027C-FAC5-4D81-B5A9-AF17E22FBC7B}" type="parTrans" cxnId="{FDDD879B-8DD1-4ADA-86A5-CB6BEF6AEAE8}">
      <dgm:prSet/>
      <dgm:spPr/>
      <dgm:t>
        <a:bodyPr/>
        <a:lstStyle/>
        <a:p>
          <a:pPr algn="ctr"/>
          <a:endParaRPr lang="pl-PL"/>
        </a:p>
      </dgm:t>
    </dgm:pt>
    <dgm:pt modelId="{827353FE-0A12-4AC7-8FE4-202DB8624F47}" type="sibTrans" cxnId="{FDDD879B-8DD1-4ADA-86A5-CB6BEF6AEAE8}">
      <dgm:prSet/>
      <dgm:spPr/>
      <dgm:t>
        <a:bodyPr/>
        <a:lstStyle/>
        <a:p>
          <a:pPr algn="ctr"/>
          <a:endParaRPr lang="pl-PL"/>
        </a:p>
      </dgm:t>
    </dgm:pt>
    <dgm:pt modelId="{39DB9D4E-0384-4BA9-9234-3972B56B8782}">
      <dgm:prSet phldrT="[Tekst]" custT="1"/>
      <dgm:spPr>
        <a:solidFill>
          <a:srgbClr val="C00000"/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 algn="ctr"/>
          <a:r>
            <a:rPr lang="pl-PL" sz="2000" dirty="0" smtClean="0">
              <a:solidFill>
                <a:schemeClr val="tx1"/>
              </a:solidFill>
            </a:rPr>
            <a:t>Projektant procesów produkcyjnych,</a:t>
          </a:r>
          <a:endParaRPr lang="pl-PL" sz="2000" dirty="0">
            <a:solidFill>
              <a:schemeClr val="tx1"/>
            </a:solidFill>
          </a:endParaRPr>
        </a:p>
      </dgm:t>
    </dgm:pt>
    <dgm:pt modelId="{C23DCCC0-97C6-453C-AC3D-DE3A72E04DBA}" type="parTrans" cxnId="{3615D8FC-57AF-4E5E-83B1-411030F634A5}">
      <dgm:prSet/>
      <dgm:spPr/>
      <dgm:t>
        <a:bodyPr/>
        <a:lstStyle/>
        <a:p>
          <a:pPr algn="ctr"/>
          <a:endParaRPr lang="pl-PL"/>
        </a:p>
      </dgm:t>
    </dgm:pt>
    <dgm:pt modelId="{1A13D790-9E33-4869-AA20-C17C3B731A36}" type="sibTrans" cxnId="{3615D8FC-57AF-4E5E-83B1-411030F634A5}">
      <dgm:prSet/>
      <dgm:spPr/>
      <dgm:t>
        <a:bodyPr/>
        <a:lstStyle/>
        <a:p>
          <a:pPr algn="ctr"/>
          <a:endParaRPr lang="pl-PL"/>
        </a:p>
      </dgm:t>
    </dgm:pt>
    <dgm:pt modelId="{A2D8A9BB-7085-42DA-A44F-C4874C2E5445}">
      <dgm:prSet phldrT="[Tekst]" custT="1"/>
      <dgm:spPr>
        <a:solidFill>
          <a:srgbClr val="C00000"/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 algn="ctr"/>
          <a:r>
            <a:rPr lang="pl-PL" sz="2000" dirty="0" smtClean="0">
              <a:solidFill>
                <a:schemeClr val="tx1"/>
              </a:solidFill>
            </a:rPr>
            <a:t>Inżynier jakości,</a:t>
          </a:r>
          <a:endParaRPr lang="pl-PL" sz="2000" dirty="0">
            <a:solidFill>
              <a:schemeClr val="tx1"/>
            </a:solidFill>
          </a:endParaRPr>
        </a:p>
      </dgm:t>
    </dgm:pt>
    <dgm:pt modelId="{F1C432FE-B794-4DEF-A962-275E7EBD13C9}" type="parTrans" cxnId="{A1ACC657-CC99-4B2A-8269-579D206D7011}">
      <dgm:prSet/>
      <dgm:spPr/>
      <dgm:t>
        <a:bodyPr/>
        <a:lstStyle/>
        <a:p>
          <a:pPr algn="ctr"/>
          <a:endParaRPr lang="pl-PL"/>
        </a:p>
      </dgm:t>
    </dgm:pt>
    <dgm:pt modelId="{3E5DE8D0-FA5A-4926-BBDA-09DA3A5E8E58}" type="sibTrans" cxnId="{A1ACC657-CC99-4B2A-8269-579D206D7011}">
      <dgm:prSet/>
      <dgm:spPr/>
      <dgm:t>
        <a:bodyPr/>
        <a:lstStyle/>
        <a:p>
          <a:pPr algn="ctr"/>
          <a:endParaRPr lang="pl-PL"/>
        </a:p>
      </dgm:t>
    </dgm:pt>
    <dgm:pt modelId="{A982D471-D8AE-4C35-AECC-238FC3B32612}">
      <dgm:prSet custT="1"/>
      <dgm:spPr>
        <a:solidFill>
          <a:srgbClr val="C00000"/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 algn="ctr"/>
          <a:r>
            <a:rPr lang="pl-PL" sz="2000" dirty="0" smtClean="0">
              <a:solidFill>
                <a:schemeClr val="tx1"/>
              </a:solidFill>
            </a:rPr>
            <a:t>Inżynier bezpieczeństwa pracy i ochrony środowiska,</a:t>
          </a:r>
          <a:endParaRPr lang="pl-PL" sz="2000" dirty="0">
            <a:solidFill>
              <a:schemeClr val="tx1"/>
            </a:solidFill>
          </a:endParaRPr>
        </a:p>
      </dgm:t>
    </dgm:pt>
    <dgm:pt modelId="{3BF71CEC-D4B4-4EB2-8116-1070F289B82F}" type="parTrans" cxnId="{03F5633C-0563-4A31-AD29-7BBECC198126}">
      <dgm:prSet/>
      <dgm:spPr/>
      <dgm:t>
        <a:bodyPr/>
        <a:lstStyle/>
        <a:p>
          <a:pPr algn="ctr"/>
          <a:endParaRPr lang="pl-PL"/>
        </a:p>
      </dgm:t>
    </dgm:pt>
    <dgm:pt modelId="{11CDA3F6-35D9-4B94-9C89-527CCC62F3C7}" type="sibTrans" cxnId="{03F5633C-0563-4A31-AD29-7BBECC198126}">
      <dgm:prSet/>
      <dgm:spPr/>
      <dgm:t>
        <a:bodyPr/>
        <a:lstStyle/>
        <a:p>
          <a:pPr algn="ctr"/>
          <a:endParaRPr lang="pl-PL"/>
        </a:p>
      </dgm:t>
    </dgm:pt>
    <dgm:pt modelId="{9113D5BA-0FF3-43F1-B77E-1473B5997287}">
      <dgm:prSet custT="1"/>
      <dgm:spPr>
        <a:solidFill>
          <a:srgbClr val="C00000"/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 algn="ctr"/>
          <a:r>
            <a:rPr lang="pl-PL" sz="2000" dirty="0" smtClean="0">
              <a:solidFill>
                <a:schemeClr val="tx1"/>
              </a:solidFill>
            </a:rPr>
            <a:t>Inżynier systemów produkcyjnych,</a:t>
          </a:r>
          <a:endParaRPr lang="pl-PL" sz="2000" dirty="0">
            <a:solidFill>
              <a:schemeClr val="tx1"/>
            </a:solidFill>
          </a:endParaRPr>
        </a:p>
      </dgm:t>
    </dgm:pt>
    <dgm:pt modelId="{FC6DFA7C-64BD-43FE-B153-0C6CED49798E}" type="parTrans" cxnId="{6D6A393A-CEA6-416B-8A64-CF020D708DEA}">
      <dgm:prSet/>
      <dgm:spPr/>
      <dgm:t>
        <a:bodyPr/>
        <a:lstStyle/>
        <a:p>
          <a:pPr algn="ctr"/>
          <a:endParaRPr lang="pl-PL"/>
        </a:p>
      </dgm:t>
    </dgm:pt>
    <dgm:pt modelId="{0772BCBE-FF0A-48E8-86D5-7424A97EDAD3}" type="sibTrans" cxnId="{6D6A393A-CEA6-416B-8A64-CF020D708DEA}">
      <dgm:prSet/>
      <dgm:spPr/>
      <dgm:t>
        <a:bodyPr/>
        <a:lstStyle/>
        <a:p>
          <a:pPr algn="ctr"/>
          <a:endParaRPr lang="pl-PL"/>
        </a:p>
      </dgm:t>
    </dgm:pt>
    <dgm:pt modelId="{0171EA13-D143-459A-AB7C-CFA0E1948579}">
      <dgm:prSet custT="1"/>
      <dgm:spPr>
        <a:solidFill>
          <a:srgbClr val="C00000"/>
        </a:solidFill>
        <a:ln>
          <a:solidFill>
            <a:schemeClr val="bg2">
              <a:lumMod val="10000"/>
            </a:schemeClr>
          </a:solidFill>
        </a:ln>
      </dgm:spPr>
      <dgm:t>
        <a:bodyPr/>
        <a:lstStyle/>
        <a:p>
          <a:pPr algn="ctr"/>
          <a:r>
            <a:rPr lang="pl-PL" sz="2000" dirty="0" smtClean="0">
              <a:solidFill>
                <a:schemeClr val="tx1"/>
              </a:solidFill>
            </a:rPr>
            <a:t>Analityk wydajności pracy.</a:t>
          </a:r>
          <a:endParaRPr lang="pl-PL" sz="2000" dirty="0">
            <a:solidFill>
              <a:schemeClr val="tx1"/>
            </a:solidFill>
          </a:endParaRPr>
        </a:p>
      </dgm:t>
    </dgm:pt>
    <dgm:pt modelId="{0D629AAF-8826-4816-9FF3-A285D1777812}" type="parTrans" cxnId="{6B80FFCD-7C6A-4797-9CA7-9631BA122B6F}">
      <dgm:prSet/>
      <dgm:spPr/>
      <dgm:t>
        <a:bodyPr/>
        <a:lstStyle/>
        <a:p>
          <a:pPr algn="ctr"/>
          <a:endParaRPr lang="pl-PL"/>
        </a:p>
      </dgm:t>
    </dgm:pt>
    <dgm:pt modelId="{65B14E96-F4D9-45B1-89EB-78CDE23D80CC}" type="sibTrans" cxnId="{6B80FFCD-7C6A-4797-9CA7-9631BA122B6F}">
      <dgm:prSet/>
      <dgm:spPr/>
      <dgm:t>
        <a:bodyPr/>
        <a:lstStyle/>
        <a:p>
          <a:pPr algn="ctr"/>
          <a:endParaRPr lang="pl-PL"/>
        </a:p>
      </dgm:t>
    </dgm:pt>
    <dgm:pt modelId="{0BAE2FF8-FF12-405D-9E0F-F14EA340D026}" type="pres">
      <dgm:prSet presAssocID="{B36DE7FB-8B3C-4005-8717-F76F7C1D080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378FC4A3-6BCC-4C7D-BB53-AF1975E2CC1C}" type="pres">
      <dgm:prSet presAssocID="{3E8A4B03-1D81-4262-8D76-618079D4581A}" presName="parentLin" presStyleCnt="0"/>
      <dgm:spPr/>
    </dgm:pt>
    <dgm:pt modelId="{DF8CAA7B-627A-49FE-BF55-D5B044FBFB25}" type="pres">
      <dgm:prSet presAssocID="{3E8A4B03-1D81-4262-8D76-618079D4581A}" presName="parentLeftMargin" presStyleLbl="node1" presStyleIdx="0" presStyleCnt="6"/>
      <dgm:spPr/>
      <dgm:t>
        <a:bodyPr/>
        <a:lstStyle/>
        <a:p>
          <a:endParaRPr lang="pl-PL"/>
        </a:p>
      </dgm:t>
    </dgm:pt>
    <dgm:pt modelId="{E8CDA75E-B000-483F-B169-6091CCA877E0}" type="pres">
      <dgm:prSet presAssocID="{3E8A4B03-1D81-4262-8D76-618079D4581A}" presName="parentText" presStyleLbl="node1" presStyleIdx="0" presStyleCnt="6" custScaleX="12381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FF563D9-A0D5-45FB-BA69-E8384146120A}" type="pres">
      <dgm:prSet presAssocID="{3E8A4B03-1D81-4262-8D76-618079D4581A}" presName="negativeSpace" presStyleCnt="0"/>
      <dgm:spPr/>
    </dgm:pt>
    <dgm:pt modelId="{A8AA594B-A416-40E3-AAE0-35FC48775999}" type="pres">
      <dgm:prSet presAssocID="{3E8A4B03-1D81-4262-8D76-618079D4581A}" presName="childText" presStyleLbl="conFgAcc1" presStyleIdx="0" presStyleCnt="6">
        <dgm:presLayoutVars>
          <dgm:bulletEnabled val="1"/>
        </dgm:presLayoutVars>
      </dgm:prSet>
      <dgm:spPr/>
    </dgm:pt>
    <dgm:pt modelId="{87271831-4B7D-4EB7-8E47-08529160BFAC}" type="pres">
      <dgm:prSet presAssocID="{827353FE-0A12-4AC7-8FE4-202DB8624F47}" presName="spaceBetweenRectangles" presStyleCnt="0"/>
      <dgm:spPr/>
    </dgm:pt>
    <dgm:pt modelId="{5327C2CF-B082-4179-807B-1CF6BDA953AE}" type="pres">
      <dgm:prSet presAssocID="{39DB9D4E-0384-4BA9-9234-3972B56B8782}" presName="parentLin" presStyleCnt="0"/>
      <dgm:spPr/>
    </dgm:pt>
    <dgm:pt modelId="{BE4FEF15-CF48-476E-BB27-5B821172AEE8}" type="pres">
      <dgm:prSet presAssocID="{39DB9D4E-0384-4BA9-9234-3972B56B8782}" presName="parentLeftMargin" presStyleLbl="node1" presStyleIdx="0" presStyleCnt="6"/>
      <dgm:spPr/>
      <dgm:t>
        <a:bodyPr/>
        <a:lstStyle/>
        <a:p>
          <a:endParaRPr lang="pl-PL"/>
        </a:p>
      </dgm:t>
    </dgm:pt>
    <dgm:pt modelId="{125D7CFC-F20A-4333-B470-EAF0BE718E14}" type="pres">
      <dgm:prSet presAssocID="{39DB9D4E-0384-4BA9-9234-3972B56B8782}" presName="parentText" presStyleLbl="node1" presStyleIdx="1" presStyleCnt="6" custScaleX="11879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F075E30-9A55-4130-A91F-33DE0DB7065D}" type="pres">
      <dgm:prSet presAssocID="{39DB9D4E-0384-4BA9-9234-3972B56B8782}" presName="negativeSpace" presStyleCnt="0"/>
      <dgm:spPr/>
    </dgm:pt>
    <dgm:pt modelId="{EE681BC4-B914-4BA2-9BE9-49449BE31917}" type="pres">
      <dgm:prSet presAssocID="{39DB9D4E-0384-4BA9-9234-3972B56B8782}" presName="childText" presStyleLbl="conFgAcc1" presStyleIdx="1" presStyleCnt="6">
        <dgm:presLayoutVars>
          <dgm:bulletEnabled val="1"/>
        </dgm:presLayoutVars>
      </dgm:prSet>
      <dgm:spPr/>
    </dgm:pt>
    <dgm:pt modelId="{05CFEEFC-FB9B-42AE-8ACD-0B8A3C3A3B27}" type="pres">
      <dgm:prSet presAssocID="{1A13D790-9E33-4869-AA20-C17C3B731A36}" presName="spaceBetweenRectangles" presStyleCnt="0"/>
      <dgm:spPr/>
    </dgm:pt>
    <dgm:pt modelId="{70399618-C8F7-4CCC-8BF9-87B04794BD09}" type="pres">
      <dgm:prSet presAssocID="{A2D8A9BB-7085-42DA-A44F-C4874C2E5445}" presName="parentLin" presStyleCnt="0"/>
      <dgm:spPr/>
    </dgm:pt>
    <dgm:pt modelId="{F51BAF63-10B3-48A5-A17C-7FAF363A895C}" type="pres">
      <dgm:prSet presAssocID="{A2D8A9BB-7085-42DA-A44F-C4874C2E5445}" presName="parentLeftMargin" presStyleLbl="node1" presStyleIdx="1" presStyleCnt="6"/>
      <dgm:spPr/>
      <dgm:t>
        <a:bodyPr/>
        <a:lstStyle/>
        <a:p>
          <a:endParaRPr lang="pl-PL"/>
        </a:p>
      </dgm:t>
    </dgm:pt>
    <dgm:pt modelId="{197B4584-3B63-4D13-923A-B303F39A6ACF}" type="pres">
      <dgm:prSet presAssocID="{A2D8A9BB-7085-42DA-A44F-C4874C2E5445}" presName="parentText" presStyleLbl="node1" presStyleIdx="2" presStyleCnt="6" custScaleX="113032" custLinFactNeighborX="5263" custLinFactNeighborY="222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B69923C-8B7B-4259-8C27-7AFA866CC74C}" type="pres">
      <dgm:prSet presAssocID="{A2D8A9BB-7085-42DA-A44F-C4874C2E5445}" presName="negativeSpace" presStyleCnt="0"/>
      <dgm:spPr/>
    </dgm:pt>
    <dgm:pt modelId="{804AA2C1-A948-49D1-9F2C-230C8F71E0A0}" type="pres">
      <dgm:prSet presAssocID="{A2D8A9BB-7085-42DA-A44F-C4874C2E5445}" presName="childText" presStyleLbl="conFgAcc1" presStyleIdx="2" presStyleCnt="6" custLinFactNeighborX="2362" custLinFactNeighborY="-33366">
        <dgm:presLayoutVars>
          <dgm:bulletEnabled val="1"/>
        </dgm:presLayoutVars>
      </dgm:prSet>
      <dgm:spPr/>
    </dgm:pt>
    <dgm:pt modelId="{0D9CC2BE-6C9D-45B5-BDDE-5E3A3B4DAAED}" type="pres">
      <dgm:prSet presAssocID="{3E5DE8D0-FA5A-4926-BBDA-09DA3A5E8E58}" presName="spaceBetweenRectangles" presStyleCnt="0"/>
      <dgm:spPr/>
    </dgm:pt>
    <dgm:pt modelId="{65852D87-66F0-4C84-B604-72B9F72B2089}" type="pres">
      <dgm:prSet presAssocID="{A982D471-D8AE-4C35-AECC-238FC3B32612}" presName="parentLin" presStyleCnt="0"/>
      <dgm:spPr/>
    </dgm:pt>
    <dgm:pt modelId="{D16D2AE4-EC48-4783-BCFE-7593D9A186E0}" type="pres">
      <dgm:prSet presAssocID="{A982D471-D8AE-4C35-AECC-238FC3B32612}" presName="parentLeftMargin" presStyleLbl="node1" presStyleIdx="2" presStyleCnt="6"/>
      <dgm:spPr/>
      <dgm:t>
        <a:bodyPr/>
        <a:lstStyle/>
        <a:p>
          <a:endParaRPr lang="pl-PL"/>
        </a:p>
      </dgm:t>
    </dgm:pt>
    <dgm:pt modelId="{15137A01-8655-49A3-8063-9A3740D51ED5}" type="pres">
      <dgm:prSet presAssocID="{A982D471-D8AE-4C35-AECC-238FC3B32612}" presName="parentText" presStyleLbl="node1" presStyleIdx="3" presStyleCnt="6" custScaleX="105012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6A2BD85-C51B-497A-8FD1-5559FA775EF5}" type="pres">
      <dgm:prSet presAssocID="{A982D471-D8AE-4C35-AECC-238FC3B32612}" presName="negativeSpace" presStyleCnt="0"/>
      <dgm:spPr/>
    </dgm:pt>
    <dgm:pt modelId="{B6972BCB-7608-42F1-9506-95B12E4CB931}" type="pres">
      <dgm:prSet presAssocID="{A982D471-D8AE-4C35-AECC-238FC3B32612}" presName="childText" presStyleLbl="conFgAcc1" presStyleIdx="3" presStyleCnt="6">
        <dgm:presLayoutVars>
          <dgm:bulletEnabled val="1"/>
        </dgm:presLayoutVars>
      </dgm:prSet>
      <dgm:spPr/>
    </dgm:pt>
    <dgm:pt modelId="{7ADA8DF9-1EB6-4AEC-80B4-FFD2F823696A}" type="pres">
      <dgm:prSet presAssocID="{11CDA3F6-35D9-4B94-9C89-527CCC62F3C7}" presName="spaceBetweenRectangles" presStyleCnt="0"/>
      <dgm:spPr/>
    </dgm:pt>
    <dgm:pt modelId="{1BD9D8DE-FF3A-4C1E-B4B0-E6EA4013981C}" type="pres">
      <dgm:prSet presAssocID="{9113D5BA-0FF3-43F1-B77E-1473B5997287}" presName="parentLin" presStyleCnt="0"/>
      <dgm:spPr/>
    </dgm:pt>
    <dgm:pt modelId="{C26EF5B9-67A0-4657-A190-EFCB827D3215}" type="pres">
      <dgm:prSet presAssocID="{9113D5BA-0FF3-43F1-B77E-1473B5997287}" presName="parentLeftMargin" presStyleLbl="node1" presStyleIdx="3" presStyleCnt="6"/>
      <dgm:spPr/>
      <dgm:t>
        <a:bodyPr/>
        <a:lstStyle/>
        <a:p>
          <a:endParaRPr lang="pl-PL"/>
        </a:p>
      </dgm:t>
    </dgm:pt>
    <dgm:pt modelId="{981EAF80-DBEC-407C-B606-39503E02BCE7}" type="pres">
      <dgm:prSet presAssocID="{9113D5BA-0FF3-43F1-B77E-1473B5997287}" presName="parentText" presStyleLbl="node1" presStyleIdx="4" presStyleCnt="6" custScaleX="94988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34EB2DC-3720-4279-A5D4-644C6ACAAFDD}" type="pres">
      <dgm:prSet presAssocID="{9113D5BA-0FF3-43F1-B77E-1473B5997287}" presName="negativeSpace" presStyleCnt="0"/>
      <dgm:spPr/>
    </dgm:pt>
    <dgm:pt modelId="{FF42DD13-032D-49AE-BB58-46F9013C5DDF}" type="pres">
      <dgm:prSet presAssocID="{9113D5BA-0FF3-43F1-B77E-1473B5997287}" presName="childText" presStyleLbl="conFgAcc1" presStyleIdx="4" presStyleCnt="6">
        <dgm:presLayoutVars>
          <dgm:bulletEnabled val="1"/>
        </dgm:presLayoutVars>
      </dgm:prSet>
      <dgm:spPr/>
    </dgm:pt>
    <dgm:pt modelId="{5D2E557E-CFA9-41D4-A96E-A22DB57D55F9}" type="pres">
      <dgm:prSet presAssocID="{0772BCBE-FF0A-48E8-86D5-7424A97EDAD3}" presName="spaceBetweenRectangles" presStyleCnt="0"/>
      <dgm:spPr/>
    </dgm:pt>
    <dgm:pt modelId="{746525B1-EB8D-4516-B90A-0F9B3EBFAE7D}" type="pres">
      <dgm:prSet presAssocID="{0171EA13-D143-459A-AB7C-CFA0E1948579}" presName="parentLin" presStyleCnt="0"/>
      <dgm:spPr/>
    </dgm:pt>
    <dgm:pt modelId="{BA954B07-E490-4077-A40E-A79EAB6C30FC}" type="pres">
      <dgm:prSet presAssocID="{0171EA13-D143-459A-AB7C-CFA0E1948579}" presName="parentLeftMargin" presStyleLbl="node1" presStyleIdx="4" presStyleCnt="6"/>
      <dgm:spPr/>
      <dgm:t>
        <a:bodyPr/>
        <a:lstStyle/>
        <a:p>
          <a:endParaRPr lang="pl-PL"/>
        </a:p>
      </dgm:t>
    </dgm:pt>
    <dgm:pt modelId="{F8D904A8-0506-4BEE-97BC-52A32B26BCA7}" type="pres">
      <dgm:prSet presAssocID="{0171EA13-D143-459A-AB7C-CFA0E1948579}" presName="parentText" presStyleLbl="node1" presStyleIdx="5" presStyleCnt="6" custScaleX="8371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EB489BB-4737-41D9-96CD-EE6505C6F335}" type="pres">
      <dgm:prSet presAssocID="{0171EA13-D143-459A-AB7C-CFA0E1948579}" presName="negativeSpace" presStyleCnt="0"/>
      <dgm:spPr/>
    </dgm:pt>
    <dgm:pt modelId="{6331E6F3-B4FB-4F66-8501-C7305945B782}" type="pres">
      <dgm:prSet presAssocID="{0171EA13-D143-459A-AB7C-CFA0E1948579}" presName="childText" presStyleLbl="conFgAcc1" presStyleIdx="5" presStyleCnt="6" custLinFactNeighborX="877" custLinFactNeighborY="-14690">
        <dgm:presLayoutVars>
          <dgm:bulletEnabled val="1"/>
        </dgm:presLayoutVars>
      </dgm:prSet>
      <dgm:spPr/>
    </dgm:pt>
  </dgm:ptLst>
  <dgm:cxnLst>
    <dgm:cxn modelId="{E3561CD3-3D07-4DD0-B7EC-713230B6A035}" type="presOf" srcId="{0171EA13-D143-459A-AB7C-CFA0E1948579}" destId="{F8D904A8-0506-4BEE-97BC-52A32B26BCA7}" srcOrd="1" destOrd="0" presId="urn:microsoft.com/office/officeart/2005/8/layout/list1"/>
    <dgm:cxn modelId="{6B80FFCD-7C6A-4797-9CA7-9631BA122B6F}" srcId="{B36DE7FB-8B3C-4005-8717-F76F7C1D080D}" destId="{0171EA13-D143-459A-AB7C-CFA0E1948579}" srcOrd="5" destOrd="0" parTransId="{0D629AAF-8826-4816-9FF3-A285D1777812}" sibTransId="{65B14E96-F4D9-45B1-89EB-78CDE23D80CC}"/>
    <dgm:cxn modelId="{B8E5241F-CCFD-450C-BBF2-EACF596CC76B}" type="presOf" srcId="{0171EA13-D143-459A-AB7C-CFA0E1948579}" destId="{BA954B07-E490-4077-A40E-A79EAB6C30FC}" srcOrd="0" destOrd="0" presId="urn:microsoft.com/office/officeart/2005/8/layout/list1"/>
    <dgm:cxn modelId="{701029EB-215B-4DBB-82A1-488573560B5C}" type="presOf" srcId="{A982D471-D8AE-4C35-AECC-238FC3B32612}" destId="{D16D2AE4-EC48-4783-BCFE-7593D9A186E0}" srcOrd="0" destOrd="0" presId="urn:microsoft.com/office/officeart/2005/8/layout/list1"/>
    <dgm:cxn modelId="{85B6C2FA-163F-4716-840E-69552265B78D}" type="presOf" srcId="{9113D5BA-0FF3-43F1-B77E-1473B5997287}" destId="{981EAF80-DBEC-407C-B606-39503E02BCE7}" srcOrd="1" destOrd="0" presId="urn:microsoft.com/office/officeart/2005/8/layout/list1"/>
    <dgm:cxn modelId="{3615D8FC-57AF-4E5E-83B1-411030F634A5}" srcId="{B36DE7FB-8B3C-4005-8717-F76F7C1D080D}" destId="{39DB9D4E-0384-4BA9-9234-3972B56B8782}" srcOrd="1" destOrd="0" parTransId="{C23DCCC0-97C6-453C-AC3D-DE3A72E04DBA}" sibTransId="{1A13D790-9E33-4869-AA20-C17C3B731A36}"/>
    <dgm:cxn modelId="{3D572452-C0F2-4277-BF33-8735B11BB5BC}" type="presOf" srcId="{9113D5BA-0FF3-43F1-B77E-1473B5997287}" destId="{C26EF5B9-67A0-4657-A190-EFCB827D3215}" srcOrd="0" destOrd="0" presId="urn:microsoft.com/office/officeart/2005/8/layout/list1"/>
    <dgm:cxn modelId="{84C07195-8AE4-49D6-8590-335CCFAB96A1}" type="presOf" srcId="{3E8A4B03-1D81-4262-8D76-618079D4581A}" destId="{DF8CAA7B-627A-49FE-BF55-D5B044FBFB25}" srcOrd="0" destOrd="0" presId="urn:microsoft.com/office/officeart/2005/8/layout/list1"/>
    <dgm:cxn modelId="{88AB48FD-55BD-4306-8564-067F8E039AF4}" type="presOf" srcId="{A2D8A9BB-7085-42DA-A44F-C4874C2E5445}" destId="{197B4584-3B63-4D13-923A-B303F39A6ACF}" srcOrd="1" destOrd="0" presId="urn:microsoft.com/office/officeart/2005/8/layout/list1"/>
    <dgm:cxn modelId="{1FBE849D-4311-4646-964B-FF3F947272F4}" type="presOf" srcId="{A2D8A9BB-7085-42DA-A44F-C4874C2E5445}" destId="{F51BAF63-10B3-48A5-A17C-7FAF363A895C}" srcOrd="0" destOrd="0" presId="urn:microsoft.com/office/officeart/2005/8/layout/list1"/>
    <dgm:cxn modelId="{03F5633C-0563-4A31-AD29-7BBECC198126}" srcId="{B36DE7FB-8B3C-4005-8717-F76F7C1D080D}" destId="{A982D471-D8AE-4C35-AECC-238FC3B32612}" srcOrd="3" destOrd="0" parTransId="{3BF71CEC-D4B4-4EB2-8116-1070F289B82F}" sibTransId="{11CDA3F6-35D9-4B94-9C89-527CCC62F3C7}"/>
    <dgm:cxn modelId="{EE6C843B-D488-4C06-A81F-6FB26B4C01CC}" type="presOf" srcId="{3E8A4B03-1D81-4262-8D76-618079D4581A}" destId="{E8CDA75E-B000-483F-B169-6091CCA877E0}" srcOrd="1" destOrd="0" presId="urn:microsoft.com/office/officeart/2005/8/layout/list1"/>
    <dgm:cxn modelId="{AF5E2B81-9822-47A6-97CD-81603BF915A3}" type="presOf" srcId="{39DB9D4E-0384-4BA9-9234-3972B56B8782}" destId="{125D7CFC-F20A-4333-B470-EAF0BE718E14}" srcOrd="1" destOrd="0" presId="urn:microsoft.com/office/officeart/2005/8/layout/list1"/>
    <dgm:cxn modelId="{893B00F4-26A4-41A2-A0EE-6D13FBE4CCB4}" type="presOf" srcId="{B36DE7FB-8B3C-4005-8717-F76F7C1D080D}" destId="{0BAE2FF8-FF12-405D-9E0F-F14EA340D026}" srcOrd="0" destOrd="0" presId="urn:microsoft.com/office/officeart/2005/8/layout/list1"/>
    <dgm:cxn modelId="{6D6A393A-CEA6-416B-8A64-CF020D708DEA}" srcId="{B36DE7FB-8B3C-4005-8717-F76F7C1D080D}" destId="{9113D5BA-0FF3-43F1-B77E-1473B5997287}" srcOrd="4" destOrd="0" parTransId="{FC6DFA7C-64BD-43FE-B153-0C6CED49798E}" sibTransId="{0772BCBE-FF0A-48E8-86D5-7424A97EDAD3}"/>
    <dgm:cxn modelId="{6E02F18F-16C7-4887-AC16-D6E62956BBC7}" type="presOf" srcId="{39DB9D4E-0384-4BA9-9234-3972B56B8782}" destId="{BE4FEF15-CF48-476E-BB27-5B821172AEE8}" srcOrd="0" destOrd="0" presId="urn:microsoft.com/office/officeart/2005/8/layout/list1"/>
    <dgm:cxn modelId="{BAFB0826-0C6D-44F0-8634-ABB0D0EF6AFC}" type="presOf" srcId="{A982D471-D8AE-4C35-AECC-238FC3B32612}" destId="{15137A01-8655-49A3-8063-9A3740D51ED5}" srcOrd="1" destOrd="0" presId="urn:microsoft.com/office/officeart/2005/8/layout/list1"/>
    <dgm:cxn modelId="{A1ACC657-CC99-4B2A-8269-579D206D7011}" srcId="{B36DE7FB-8B3C-4005-8717-F76F7C1D080D}" destId="{A2D8A9BB-7085-42DA-A44F-C4874C2E5445}" srcOrd="2" destOrd="0" parTransId="{F1C432FE-B794-4DEF-A962-275E7EBD13C9}" sibTransId="{3E5DE8D0-FA5A-4926-BBDA-09DA3A5E8E58}"/>
    <dgm:cxn modelId="{FDDD879B-8DD1-4ADA-86A5-CB6BEF6AEAE8}" srcId="{B36DE7FB-8B3C-4005-8717-F76F7C1D080D}" destId="{3E8A4B03-1D81-4262-8D76-618079D4581A}" srcOrd="0" destOrd="0" parTransId="{C3A7027C-FAC5-4D81-B5A9-AF17E22FBC7B}" sibTransId="{827353FE-0A12-4AC7-8FE4-202DB8624F47}"/>
    <dgm:cxn modelId="{B76EB2A2-A62C-401F-AA2D-39D246DE83E6}" type="presParOf" srcId="{0BAE2FF8-FF12-405D-9E0F-F14EA340D026}" destId="{378FC4A3-6BCC-4C7D-BB53-AF1975E2CC1C}" srcOrd="0" destOrd="0" presId="urn:microsoft.com/office/officeart/2005/8/layout/list1"/>
    <dgm:cxn modelId="{0B462CED-43FB-4AE4-8D6C-364E02370767}" type="presParOf" srcId="{378FC4A3-6BCC-4C7D-BB53-AF1975E2CC1C}" destId="{DF8CAA7B-627A-49FE-BF55-D5B044FBFB25}" srcOrd="0" destOrd="0" presId="urn:microsoft.com/office/officeart/2005/8/layout/list1"/>
    <dgm:cxn modelId="{F7D63102-55A9-477E-A53E-EBADB20C6554}" type="presParOf" srcId="{378FC4A3-6BCC-4C7D-BB53-AF1975E2CC1C}" destId="{E8CDA75E-B000-483F-B169-6091CCA877E0}" srcOrd="1" destOrd="0" presId="urn:microsoft.com/office/officeart/2005/8/layout/list1"/>
    <dgm:cxn modelId="{30D48F3D-D8EC-4D44-8233-57392FBDDBD2}" type="presParOf" srcId="{0BAE2FF8-FF12-405D-9E0F-F14EA340D026}" destId="{5FF563D9-A0D5-45FB-BA69-E8384146120A}" srcOrd="1" destOrd="0" presId="urn:microsoft.com/office/officeart/2005/8/layout/list1"/>
    <dgm:cxn modelId="{95C2DEE3-27B4-4E9A-B3F7-F7765B4C7760}" type="presParOf" srcId="{0BAE2FF8-FF12-405D-9E0F-F14EA340D026}" destId="{A8AA594B-A416-40E3-AAE0-35FC48775999}" srcOrd="2" destOrd="0" presId="urn:microsoft.com/office/officeart/2005/8/layout/list1"/>
    <dgm:cxn modelId="{5B88CBB5-DF84-4733-8FAE-CB5845A5A262}" type="presParOf" srcId="{0BAE2FF8-FF12-405D-9E0F-F14EA340D026}" destId="{87271831-4B7D-4EB7-8E47-08529160BFAC}" srcOrd="3" destOrd="0" presId="urn:microsoft.com/office/officeart/2005/8/layout/list1"/>
    <dgm:cxn modelId="{2D1353FD-F9BA-4A6F-BD05-CDD58AF33CEE}" type="presParOf" srcId="{0BAE2FF8-FF12-405D-9E0F-F14EA340D026}" destId="{5327C2CF-B082-4179-807B-1CF6BDA953AE}" srcOrd="4" destOrd="0" presId="urn:microsoft.com/office/officeart/2005/8/layout/list1"/>
    <dgm:cxn modelId="{23DEA20B-571D-4508-93DB-2F29D7783493}" type="presParOf" srcId="{5327C2CF-B082-4179-807B-1CF6BDA953AE}" destId="{BE4FEF15-CF48-476E-BB27-5B821172AEE8}" srcOrd="0" destOrd="0" presId="urn:microsoft.com/office/officeart/2005/8/layout/list1"/>
    <dgm:cxn modelId="{603A4F74-A9CB-4723-99A3-E23F432447F4}" type="presParOf" srcId="{5327C2CF-B082-4179-807B-1CF6BDA953AE}" destId="{125D7CFC-F20A-4333-B470-EAF0BE718E14}" srcOrd="1" destOrd="0" presId="urn:microsoft.com/office/officeart/2005/8/layout/list1"/>
    <dgm:cxn modelId="{F96070CB-BA53-413A-A55A-F9C2F2D36607}" type="presParOf" srcId="{0BAE2FF8-FF12-405D-9E0F-F14EA340D026}" destId="{CF075E30-9A55-4130-A91F-33DE0DB7065D}" srcOrd="5" destOrd="0" presId="urn:microsoft.com/office/officeart/2005/8/layout/list1"/>
    <dgm:cxn modelId="{0D8AA566-050A-4EB3-A278-29E21DA23C74}" type="presParOf" srcId="{0BAE2FF8-FF12-405D-9E0F-F14EA340D026}" destId="{EE681BC4-B914-4BA2-9BE9-49449BE31917}" srcOrd="6" destOrd="0" presId="urn:microsoft.com/office/officeart/2005/8/layout/list1"/>
    <dgm:cxn modelId="{38B8AEA7-D1ED-4256-9C6B-A54F57401FCB}" type="presParOf" srcId="{0BAE2FF8-FF12-405D-9E0F-F14EA340D026}" destId="{05CFEEFC-FB9B-42AE-8ACD-0B8A3C3A3B27}" srcOrd="7" destOrd="0" presId="urn:microsoft.com/office/officeart/2005/8/layout/list1"/>
    <dgm:cxn modelId="{0FE78976-8019-4D59-9402-D28877827896}" type="presParOf" srcId="{0BAE2FF8-FF12-405D-9E0F-F14EA340D026}" destId="{70399618-C8F7-4CCC-8BF9-87B04794BD09}" srcOrd="8" destOrd="0" presId="urn:microsoft.com/office/officeart/2005/8/layout/list1"/>
    <dgm:cxn modelId="{ECA1ABC2-7447-430F-AA3C-E6EC3AC090B1}" type="presParOf" srcId="{70399618-C8F7-4CCC-8BF9-87B04794BD09}" destId="{F51BAF63-10B3-48A5-A17C-7FAF363A895C}" srcOrd="0" destOrd="0" presId="urn:microsoft.com/office/officeart/2005/8/layout/list1"/>
    <dgm:cxn modelId="{1AA56EFA-6B8E-494C-94DA-F49CD8CE458B}" type="presParOf" srcId="{70399618-C8F7-4CCC-8BF9-87B04794BD09}" destId="{197B4584-3B63-4D13-923A-B303F39A6ACF}" srcOrd="1" destOrd="0" presId="urn:microsoft.com/office/officeart/2005/8/layout/list1"/>
    <dgm:cxn modelId="{E2EF402A-95A4-4CC0-B63C-0C6FBC51AF51}" type="presParOf" srcId="{0BAE2FF8-FF12-405D-9E0F-F14EA340D026}" destId="{3B69923C-8B7B-4259-8C27-7AFA866CC74C}" srcOrd="9" destOrd="0" presId="urn:microsoft.com/office/officeart/2005/8/layout/list1"/>
    <dgm:cxn modelId="{4FCAF7F0-B53D-4E96-83CA-BB9F48781BB2}" type="presParOf" srcId="{0BAE2FF8-FF12-405D-9E0F-F14EA340D026}" destId="{804AA2C1-A948-49D1-9F2C-230C8F71E0A0}" srcOrd="10" destOrd="0" presId="urn:microsoft.com/office/officeart/2005/8/layout/list1"/>
    <dgm:cxn modelId="{11B98EB2-2B1F-4AB9-810A-AAB1B06A9950}" type="presParOf" srcId="{0BAE2FF8-FF12-405D-9E0F-F14EA340D026}" destId="{0D9CC2BE-6C9D-45B5-BDDE-5E3A3B4DAAED}" srcOrd="11" destOrd="0" presId="urn:microsoft.com/office/officeart/2005/8/layout/list1"/>
    <dgm:cxn modelId="{4B7709C0-526D-4880-AEC6-3D76C3570581}" type="presParOf" srcId="{0BAE2FF8-FF12-405D-9E0F-F14EA340D026}" destId="{65852D87-66F0-4C84-B604-72B9F72B2089}" srcOrd="12" destOrd="0" presId="urn:microsoft.com/office/officeart/2005/8/layout/list1"/>
    <dgm:cxn modelId="{D0609C6E-FEAA-4498-AFF9-6F4E0706DC8B}" type="presParOf" srcId="{65852D87-66F0-4C84-B604-72B9F72B2089}" destId="{D16D2AE4-EC48-4783-BCFE-7593D9A186E0}" srcOrd="0" destOrd="0" presId="urn:microsoft.com/office/officeart/2005/8/layout/list1"/>
    <dgm:cxn modelId="{903AA1D9-220E-45B7-BF8D-18F71B275BE3}" type="presParOf" srcId="{65852D87-66F0-4C84-B604-72B9F72B2089}" destId="{15137A01-8655-49A3-8063-9A3740D51ED5}" srcOrd="1" destOrd="0" presId="urn:microsoft.com/office/officeart/2005/8/layout/list1"/>
    <dgm:cxn modelId="{C5536DAE-9CBC-400E-AA80-6BA1BDA23F28}" type="presParOf" srcId="{0BAE2FF8-FF12-405D-9E0F-F14EA340D026}" destId="{36A2BD85-C51B-497A-8FD1-5559FA775EF5}" srcOrd="13" destOrd="0" presId="urn:microsoft.com/office/officeart/2005/8/layout/list1"/>
    <dgm:cxn modelId="{BDE71DE9-57FD-4102-9917-A490320FC23D}" type="presParOf" srcId="{0BAE2FF8-FF12-405D-9E0F-F14EA340D026}" destId="{B6972BCB-7608-42F1-9506-95B12E4CB931}" srcOrd="14" destOrd="0" presId="urn:microsoft.com/office/officeart/2005/8/layout/list1"/>
    <dgm:cxn modelId="{5B35F35F-988D-4D62-BFFF-9F7FFABC6694}" type="presParOf" srcId="{0BAE2FF8-FF12-405D-9E0F-F14EA340D026}" destId="{7ADA8DF9-1EB6-4AEC-80B4-FFD2F823696A}" srcOrd="15" destOrd="0" presId="urn:microsoft.com/office/officeart/2005/8/layout/list1"/>
    <dgm:cxn modelId="{CC746CC7-127D-419A-8961-4174F15ECF81}" type="presParOf" srcId="{0BAE2FF8-FF12-405D-9E0F-F14EA340D026}" destId="{1BD9D8DE-FF3A-4C1E-B4B0-E6EA4013981C}" srcOrd="16" destOrd="0" presId="urn:microsoft.com/office/officeart/2005/8/layout/list1"/>
    <dgm:cxn modelId="{F9BF5D00-4C9F-45E9-B4F0-6B0CB93896B1}" type="presParOf" srcId="{1BD9D8DE-FF3A-4C1E-B4B0-E6EA4013981C}" destId="{C26EF5B9-67A0-4657-A190-EFCB827D3215}" srcOrd="0" destOrd="0" presId="urn:microsoft.com/office/officeart/2005/8/layout/list1"/>
    <dgm:cxn modelId="{A9352E92-E1FD-43DB-9F6F-C16C15A06E20}" type="presParOf" srcId="{1BD9D8DE-FF3A-4C1E-B4B0-E6EA4013981C}" destId="{981EAF80-DBEC-407C-B606-39503E02BCE7}" srcOrd="1" destOrd="0" presId="urn:microsoft.com/office/officeart/2005/8/layout/list1"/>
    <dgm:cxn modelId="{4493C85D-67E9-4732-9835-0B3A4FD5CE81}" type="presParOf" srcId="{0BAE2FF8-FF12-405D-9E0F-F14EA340D026}" destId="{934EB2DC-3720-4279-A5D4-644C6ACAAFDD}" srcOrd="17" destOrd="0" presId="urn:microsoft.com/office/officeart/2005/8/layout/list1"/>
    <dgm:cxn modelId="{EDACBB17-7045-47F0-954E-8D94F96F309E}" type="presParOf" srcId="{0BAE2FF8-FF12-405D-9E0F-F14EA340D026}" destId="{FF42DD13-032D-49AE-BB58-46F9013C5DDF}" srcOrd="18" destOrd="0" presId="urn:microsoft.com/office/officeart/2005/8/layout/list1"/>
    <dgm:cxn modelId="{11E09329-1764-4CB3-93D5-043A64ECE7CF}" type="presParOf" srcId="{0BAE2FF8-FF12-405D-9E0F-F14EA340D026}" destId="{5D2E557E-CFA9-41D4-A96E-A22DB57D55F9}" srcOrd="19" destOrd="0" presId="urn:microsoft.com/office/officeart/2005/8/layout/list1"/>
    <dgm:cxn modelId="{BED8A2A2-EF62-423E-9239-BC53358A6A11}" type="presParOf" srcId="{0BAE2FF8-FF12-405D-9E0F-F14EA340D026}" destId="{746525B1-EB8D-4516-B90A-0F9B3EBFAE7D}" srcOrd="20" destOrd="0" presId="urn:microsoft.com/office/officeart/2005/8/layout/list1"/>
    <dgm:cxn modelId="{D7A6167B-A5D5-45BB-B01B-80CD1D9DF6EC}" type="presParOf" srcId="{746525B1-EB8D-4516-B90A-0F9B3EBFAE7D}" destId="{BA954B07-E490-4077-A40E-A79EAB6C30FC}" srcOrd="0" destOrd="0" presId="urn:microsoft.com/office/officeart/2005/8/layout/list1"/>
    <dgm:cxn modelId="{B329D43A-C79C-4CB1-837E-B984F4D557FE}" type="presParOf" srcId="{746525B1-EB8D-4516-B90A-0F9B3EBFAE7D}" destId="{F8D904A8-0506-4BEE-97BC-52A32B26BCA7}" srcOrd="1" destOrd="0" presId="urn:microsoft.com/office/officeart/2005/8/layout/list1"/>
    <dgm:cxn modelId="{B4273F2D-62C8-4A0F-9062-A7A530645FBC}" type="presParOf" srcId="{0BAE2FF8-FF12-405D-9E0F-F14EA340D026}" destId="{FEB489BB-4737-41D9-96CD-EE6505C6F335}" srcOrd="21" destOrd="0" presId="urn:microsoft.com/office/officeart/2005/8/layout/list1"/>
    <dgm:cxn modelId="{775D5087-7D77-4A02-9115-F8D64B184416}" type="presParOf" srcId="{0BAE2FF8-FF12-405D-9E0F-F14EA340D026}" destId="{6331E6F3-B4FB-4F66-8501-C7305945B782}" srcOrd="22" destOrd="0" presId="urn:microsoft.com/office/officeart/2005/8/layout/list1"/>
  </dgm:cxnLst>
  <dgm:bg>
    <a:solidFill>
      <a:schemeClr val="tx1">
        <a:lumMod val="95000"/>
        <a:lumOff val="5000"/>
      </a:schemeClr>
    </a:solidFill>
  </dgm:bg>
  <dgm:whole>
    <a:ln w="25400" cmpd="sng"/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950C6F-E871-4E9F-A191-6B5CBAC7190C}" type="doc">
      <dgm:prSet loTypeId="urn:microsoft.com/office/officeart/2005/8/layout/hierarchy2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F2995FC9-0C7A-48C6-868A-4EDD353463C2}">
      <dgm:prSet phldrT="[Tekst]" custT="1"/>
      <dgm:spPr/>
      <dgm:t>
        <a:bodyPr/>
        <a:lstStyle/>
        <a:p>
          <a:r>
            <a:rPr lang="pl-PL" sz="1200" dirty="0" smtClean="0"/>
            <a:t>organizacyjne</a:t>
          </a:r>
          <a:endParaRPr lang="pl-PL" sz="1200" dirty="0"/>
        </a:p>
      </dgm:t>
    </dgm:pt>
    <dgm:pt modelId="{FDF5E8B8-2AE1-4E62-9347-1F19DB70D2FD}" type="parTrans" cxnId="{7CD35F94-8AC9-4916-BAEF-ADB40C3E4FD3}">
      <dgm:prSet/>
      <dgm:spPr/>
      <dgm:t>
        <a:bodyPr/>
        <a:lstStyle/>
        <a:p>
          <a:endParaRPr lang="pl-PL" dirty="0"/>
        </a:p>
      </dgm:t>
    </dgm:pt>
    <dgm:pt modelId="{313A8525-2BD0-4A85-8709-09D53414CE43}" type="sibTrans" cxnId="{7CD35F94-8AC9-4916-BAEF-ADB40C3E4FD3}">
      <dgm:prSet/>
      <dgm:spPr/>
      <dgm:t>
        <a:bodyPr/>
        <a:lstStyle/>
        <a:p>
          <a:endParaRPr lang="pl-PL"/>
        </a:p>
      </dgm:t>
    </dgm:pt>
    <dgm:pt modelId="{6C5EB494-AFEE-452D-A267-CFB150001360}">
      <dgm:prSet custT="1"/>
      <dgm:spPr/>
      <dgm:t>
        <a:bodyPr/>
        <a:lstStyle/>
        <a:p>
          <a:r>
            <a:rPr lang="pl-PL" sz="1200" dirty="0" smtClean="0"/>
            <a:t>techniczne </a:t>
          </a:r>
          <a:endParaRPr lang="pl-PL" sz="1200" dirty="0"/>
        </a:p>
      </dgm:t>
    </dgm:pt>
    <dgm:pt modelId="{FCF29E62-31F3-4271-9745-0A1D69FA3974}" type="parTrans" cxnId="{8B1AFFDA-47A0-4714-A8F8-E5F44A9C3D9E}">
      <dgm:prSet/>
      <dgm:spPr/>
      <dgm:t>
        <a:bodyPr/>
        <a:lstStyle/>
        <a:p>
          <a:endParaRPr lang="pl-PL" dirty="0"/>
        </a:p>
      </dgm:t>
    </dgm:pt>
    <dgm:pt modelId="{7FF38771-5220-4C77-909E-62C3D05D7D79}" type="sibTrans" cxnId="{8B1AFFDA-47A0-4714-A8F8-E5F44A9C3D9E}">
      <dgm:prSet/>
      <dgm:spPr/>
      <dgm:t>
        <a:bodyPr/>
        <a:lstStyle/>
        <a:p>
          <a:endParaRPr lang="pl-PL"/>
        </a:p>
      </dgm:t>
    </dgm:pt>
    <dgm:pt modelId="{800D16B7-D2B6-4F85-8262-D23CE9678D07}">
      <dgm:prSet custT="1"/>
      <dgm:spPr/>
      <dgm:t>
        <a:bodyPr/>
        <a:lstStyle/>
        <a:p>
          <a:r>
            <a:rPr lang="pl-PL" sz="1200" dirty="0" smtClean="0"/>
            <a:t>matematyczne</a:t>
          </a:r>
          <a:endParaRPr lang="pl-PL" sz="1200" dirty="0"/>
        </a:p>
      </dgm:t>
    </dgm:pt>
    <dgm:pt modelId="{69C18CA7-44E1-4EED-BE23-EB48549F794E}" type="parTrans" cxnId="{82C284A3-4E64-401F-B9B8-788738498038}">
      <dgm:prSet/>
      <dgm:spPr/>
      <dgm:t>
        <a:bodyPr/>
        <a:lstStyle/>
        <a:p>
          <a:endParaRPr lang="pl-PL" dirty="0"/>
        </a:p>
      </dgm:t>
    </dgm:pt>
    <dgm:pt modelId="{F7F37331-327F-4B66-82F0-A1AF67C67B96}" type="sibTrans" cxnId="{82C284A3-4E64-401F-B9B8-788738498038}">
      <dgm:prSet/>
      <dgm:spPr/>
      <dgm:t>
        <a:bodyPr/>
        <a:lstStyle/>
        <a:p>
          <a:endParaRPr lang="pl-PL"/>
        </a:p>
      </dgm:t>
    </dgm:pt>
    <dgm:pt modelId="{B8CFB17C-E138-4012-A6FD-1A29FF9CBBB9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l-PL" sz="1200" dirty="0" smtClean="0"/>
            <a:t>kreatywnego rozwiązywania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l-PL" sz="1200" dirty="0" smtClean="0"/>
            <a:t>problemów</a:t>
          </a:r>
          <a:endParaRPr lang="pl-PL" sz="1200" dirty="0"/>
        </a:p>
      </dgm:t>
    </dgm:pt>
    <dgm:pt modelId="{DDD1E464-297C-4F53-B39D-E683AB570831}" type="sibTrans" cxnId="{856B02A8-F28D-4103-A0D5-A1B4286ADD26}">
      <dgm:prSet/>
      <dgm:spPr/>
      <dgm:t>
        <a:bodyPr/>
        <a:lstStyle/>
        <a:p>
          <a:endParaRPr lang="pl-PL"/>
        </a:p>
      </dgm:t>
    </dgm:pt>
    <dgm:pt modelId="{994F5578-ADAB-41C0-83B7-FFFE2B73634A}" type="parTrans" cxnId="{856B02A8-F28D-4103-A0D5-A1B4286ADD26}">
      <dgm:prSet/>
      <dgm:spPr/>
      <dgm:t>
        <a:bodyPr/>
        <a:lstStyle/>
        <a:p>
          <a:endParaRPr lang="pl-PL"/>
        </a:p>
      </dgm:t>
    </dgm:pt>
    <dgm:pt modelId="{AC143B9C-34B5-46F2-A710-5B39F3B28081}">
      <dgm:prSet phldrT="[Tekst]" custT="1"/>
      <dgm:spPr/>
      <dgm:t>
        <a:bodyPr/>
        <a:lstStyle/>
        <a:p>
          <a:r>
            <a:rPr lang="pl-PL" sz="1200" dirty="0" smtClean="0"/>
            <a:t>analityczne</a:t>
          </a:r>
          <a:endParaRPr lang="pl-PL" sz="1200" dirty="0"/>
        </a:p>
      </dgm:t>
    </dgm:pt>
    <dgm:pt modelId="{CBB68944-EF12-49F8-8C49-C9AF8D8817FD}" type="sibTrans" cxnId="{D6CBA2D0-4C03-485E-B955-6B8E73D0B234}">
      <dgm:prSet/>
      <dgm:spPr/>
      <dgm:t>
        <a:bodyPr/>
        <a:lstStyle/>
        <a:p>
          <a:endParaRPr lang="pl-PL"/>
        </a:p>
      </dgm:t>
    </dgm:pt>
    <dgm:pt modelId="{9817026E-CAB9-4815-BF13-FB5905C1C4FD}" type="parTrans" cxnId="{D6CBA2D0-4C03-485E-B955-6B8E73D0B234}">
      <dgm:prSet/>
      <dgm:spPr/>
      <dgm:t>
        <a:bodyPr/>
        <a:lstStyle/>
        <a:p>
          <a:endParaRPr lang="pl-PL" dirty="0"/>
        </a:p>
      </dgm:t>
    </dgm:pt>
    <dgm:pt modelId="{E30FE1BF-0071-4DC9-B630-704BE85AE0EA}">
      <dgm:prSet phldrT="[Tekst]" custT="1"/>
      <dgm:spPr/>
      <dgm:t>
        <a:bodyPr/>
        <a:lstStyle/>
        <a:p>
          <a:r>
            <a:rPr lang="pl-PL" sz="1600" b="1" dirty="0" smtClean="0"/>
            <a:t>Zdolności </a:t>
          </a:r>
        </a:p>
        <a:p>
          <a:r>
            <a:rPr lang="pl-PL" sz="1600" b="1" dirty="0" smtClean="0"/>
            <a:t>i umiejętności</a:t>
          </a:r>
          <a:endParaRPr lang="pl-PL" sz="1600" b="1" dirty="0"/>
        </a:p>
      </dgm:t>
    </dgm:pt>
    <dgm:pt modelId="{3FDD499D-E86D-46EE-B3D2-94196A8C4CE8}" type="sibTrans" cxnId="{54779FE7-9F2F-4ECC-A0F9-2ECA11E33181}">
      <dgm:prSet/>
      <dgm:spPr/>
      <dgm:t>
        <a:bodyPr/>
        <a:lstStyle/>
        <a:p>
          <a:endParaRPr lang="pl-PL"/>
        </a:p>
      </dgm:t>
    </dgm:pt>
    <dgm:pt modelId="{F4A64947-E6D7-46CA-92BF-2601CDCDAC67}" type="parTrans" cxnId="{54779FE7-9F2F-4ECC-A0F9-2ECA11E33181}">
      <dgm:prSet/>
      <dgm:spPr/>
      <dgm:t>
        <a:bodyPr/>
        <a:lstStyle/>
        <a:p>
          <a:endParaRPr lang="pl-PL"/>
        </a:p>
      </dgm:t>
    </dgm:pt>
    <dgm:pt modelId="{EDE4B438-A965-426A-B420-76AAFEA1FF1E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l-PL" sz="1200" dirty="0" smtClean="0"/>
            <a:t>logicznego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l-PL" sz="1200" dirty="0" smtClean="0"/>
            <a:t>i twórczego myślenia</a:t>
          </a:r>
          <a:endParaRPr lang="pl-PL" sz="1200" dirty="0"/>
        </a:p>
      </dgm:t>
    </dgm:pt>
    <dgm:pt modelId="{B34BA13F-9F9B-4DF3-BFAB-0FFAC75344D1}" type="parTrans" cxnId="{616461BB-35C2-4549-A8CE-2E8EF2087967}">
      <dgm:prSet/>
      <dgm:spPr/>
      <dgm:t>
        <a:bodyPr/>
        <a:lstStyle/>
        <a:p>
          <a:endParaRPr lang="pl-PL"/>
        </a:p>
      </dgm:t>
    </dgm:pt>
    <dgm:pt modelId="{E70B09EC-FBD8-47F8-8E62-DF2AAF662D95}" type="sibTrans" cxnId="{616461BB-35C2-4549-A8CE-2E8EF2087967}">
      <dgm:prSet/>
      <dgm:spPr/>
      <dgm:t>
        <a:bodyPr/>
        <a:lstStyle/>
        <a:p>
          <a:endParaRPr lang="pl-PL"/>
        </a:p>
      </dgm:t>
    </dgm:pt>
    <dgm:pt modelId="{B85A1E4D-F099-423B-A8BE-E0C636BA7820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l-PL" sz="1200" dirty="0" smtClean="0"/>
            <a:t>podejmowania  szybkich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l-PL" sz="1200" dirty="0" smtClean="0"/>
            <a:t>i trafnych decyzji</a:t>
          </a:r>
          <a:endParaRPr lang="pl-PL" sz="1200" dirty="0"/>
        </a:p>
      </dgm:t>
    </dgm:pt>
    <dgm:pt modelId="{FF5F2FA0-E5AB-497C-9811-790DB806AC1F}" type="parTrans" cxnId="{0E3B94C6-F964-4E89-A44F-F7720E359352}">
      <dgm:prSet/>
      <dgm:spPr/>
      <dgm:t>
        <a:bodyPr/>
        <a:lstStyle/>
        <a:p>
          <a:endParaRPr lang="pl-PL"/>
        </a:p>
      </dgm:t>
    </dgm:pt>
    <dgm:pt modelId="{347E2F53-CC1F-47FB-92A1-CB578C91AA09}" type="sibTrans" cxnId="{0E3B94C6-F964-4E89-A44F-F7720E359352}">
      <dgm:prSet/>
      <dgm:spPr/>
      <dgm:t>
        <a:bodyPr/>
        <a:lstStyle/>
        <a:p>
          <a:endParaRPr lang="pl-PL"/>
        </a:p>
      </dgm:t>
    </dgm:pt>
    <dgm:pt modelId="{84924335-03CA-41FF-B27D-7266DA9D8ECF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l-PL" sz="1200" dirty="0" smtClean="0"/>
            <a:t>zarządzania zasobami ludzkimi</a:t>
          </a:r>
          <a:endParaRPr lang="pl-PL" sz="1200" dirty="0"/>
        </a:p>
      </dgm:t>
    </dgm:pt>
    <dgm:pt modelId="{C06B8F52-A8AF-4A7A-A98C-7928910D9046}" type="parTrans" cxnId="{AF18466B-19B9-4932-A3D8-A8D66F1BCE5A}">
      <dgm:prSet/>
      <dgm:spPr/>
      <dgm:t>
        <a:bodyPr/>
        <a:lstStyle/>
        <a:p>
          <a:endParaRPr lang="pl-PL"/>
        </a:p>
      </dgm:t>
    </dgm:pt>
    <dgm:pt modelId="{6A757AA3-E906-4A22-B575-A41684A7E025}" type="sibTrans" cxnId="{AF18466B-19B9-4932-A3D8-A8D66F1BCE5A}">
      <dgm:prSet/>
      <dgm:spPr/>
      <dgm:t>
        <a:bodyPr/>
        <a:lstStyle/>
        <a:p>
          <a:endParaRPr lang="pl-PL"/>
        </a:p>
      </dgm:t>
    </dgm:pt>
    <dgm:pt modelId="{1FC690A7-FADE-4159-85B8-39512DC40672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l-PL" sz="1200" dirty="0" smtClean="0"/>
            <a:t>obsługi komputera</a:t>
          </a:r>
          <a:endParaRPr lang="pl-PL" sz="1200" dirty="0"/>
        </a:p>
      </dgm:t>
    </dgm:pt>
    <dgm:pt modelId="{C27A9D1B-B481-46D1-8DDD-0F7329C361E7}" type="parTrans" cxnId="{3A6F1D0F-7008-42D7-9D45-29040CB9ABA5}">
      <dgm:prSet/>
      <dgm:spPr/>
      <dgm:t>
        <a:bodyPr/>
        <a:lstStyle/>
        <a:p>
          <a:endParaRPr lang="pl-PL"/>
        </a:p>
      </dgm:t>
    </dgm:pt>
    <dgm:pt modelId="{86A6D6DE-1DBC-49CF-B3A7-51C6950FB5CB}" type="sibTrans" cxnId="{3A6F1D0F-7008-42D7-9D45-29040CB9ABA5}">
      <dgm:prSet/>
      <dgm:spPr/>
      <dgm:t>
        <a:bodyPr/>
        <a:lstStyle/>
        <a:p>
          <a:endParaRPr lang="pl-PL"/>
        </a:p>
      </dgm:t>
    </dgm:pt>
    <dgm:pt modelId="{8B606935-9657-45F8-A0BC-291C9C658576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l-PL" sz="1200" dirty="0" smtClean="0"/>
            <a:t>gotowości do zmian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pl-PL" sz="1200" dirty="0"/>
        </a:p>
      </dgm:t>
    </dgm:pt>
    <dgm:pt modelId="{CA26A7B2-A7DC-4FA2-AA54-B9CB039DDBD7}" type="parTrans" cxnId="{FE35BA73-50D0-42C0-A194-FC2F72FF5315}">
      <dgm:prSet/>
      <dgm:spPr/>
      <dgm:t>
        <a:bodyPr/>
        <a:lstStyle/>
        <a:p>
          <a:endParaRPr lang="pl-PL"/>
        </a:p>
      </dgm:t>
    </dgm:pt>
    <dgm:pt modelId="{EDE03DFB-1926-4B2B-9040-DEE4AA3DD0B0}" type="sibTrans" cxnId="{FE35BA73-50D0-42C0-A194-FC2F72FF5315}">
      <dgm:prSet/>
      <dgm:spPr/>
      <dgm:t>
        <a:bodyPr/>
        <a:lstStyle/>
        <a:p>
          <a:endParaRPr lang="pl-PL"/>
        </a:p>
      </dgm:t>
    </dgm:pt>
    <dgm:pt modelId="{4015BE0E-FC70-4204-BBFD-84093648561E}" type="pres">
      <dgm:prSet presAssocID="{3F950C6F-E871-4E9F-A191-6B5CBAC7190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A5ED13AE-1A30-4D11-915A-774EF467A0AA}" type="pres">
      <dgm:prSet presAssocID="{E30FE1BF-0071-4DC9-B630-704BE85AE0EA}" presName="root1" presStyleCnt="0"/>
      <dgm:spPr/>
      <dgm:t>
        <a:bodyPr/>
        <a:lstStyle/>
        <a:p>
          <a:endParaRPr lang="pl-PL"/>
        </a:p>
      </dgm:t>
    </dgm:pt>
    <dgm:pt modelId="{EEC6861A-EDA9-46F5-9EE7-584CC679B23D}" type="pres">
      <dgm:prSet presAssocID="{E30FE1BF-0071-4DC9-B630-704BE85AE0EA}" presName="LevelOneTextNode" presStyleLbl="node0" presStyleIdx="0" presStyleCnt="1" custScaleX="130044" custScaleY="202555" custLinFactX="-26005" custLinFactNeighborX="-100000" custLinFactNeighborY="-18213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B56A6797-3D5B-407C-95A9-2EB81BFDDB4A}" type="pres">
      <dgm:prSet presAssocID="{E30FE1BF-0071-4DC9-B630-704BE85AE0EA}" presName="level2hierChild" presStyleCnt="0"/>
      <dgm:spPr/>
      <dgm:t>
        <a:bodyPr/>
        <a:lstStyle/>
        <a:p>
          <a:endParaRPr lang="pl-PL"/>
        </a:p>
      </dgm:t>
    </dgm:pt>
    <dgm:pt modelId="{8A680D94-CFFD-4098-844A-417A2BAA24C3}" type="pres">
      <dgm:prSet presAssocID="{9817026E-CAB9-4815-BF13-FB5905C1C4FD}" presName="conn2-1" presStyleLbl="parChTrans1D2" presStyleIdx="0" presStyleCnt="10"/>
      <dgm:spPr/>
      <dgm:t>
        <a:bodyPr/>
        <a:lstStyle/>
        <a:p>
          <a:endParaRPr lang="pl-PL"/>
        </a:p>
      </dgm:t>
    </dgm:pt>
    <dgm:pt modelId="{70647463-7663-4C40-9DE4-B49F5C30242D}" type="pres">
      <dgm:prSet presAssocID="{9817026E-CAB9-4815-BF13-FB5905C1C4FD}" presName="connTx" presStyleLbl="parChTrans1D2" presStyleIdx="0" presStyleCnt="10"/>
      <dgm:spPr/>
      <dgm:t>
        <a:bodyPr/>
        <a:lstStyle/>
        <a:p>
          <a:endParaRPr lang="pl-PL"/>
        </a:p>
      </dgm:t>
    </dgm:pt>
    <dgm:pt modelId="{A83C15B8-8FC0-4E93-814F-47B6A59D5649}" type="pres">
      <dgm:prSet presAssocID="{AC143B9C-34B5-46F2-A710-5B39F3B28081}" presName="root2" presStyleCnt="0"/>
      <dgm:spPr/>
      <dgm:t>
        <a:bodyPr/>
        <a:lstStyle/>
        <a:p>
          <a:endParaRPr lang="pl-PL"/>
        </a:p>
      </dgm:t>
    </dgm:pt>
    <dgm:pt modelId="{38709473-CFCF-407F-9921-C9AAD0E7EC02}" type="pres">
      <dgm:prSet presAssocID="{AC143B9C-34B5-46F2-A710-5B39F3B28081}" presName="LevelTwoTextNode" presStyleLbl="node2" presStyleIdx="0" presStyleCnt="1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7F04037B-A005-40D1-AB06-E2C3A260922E}" type="pres">
      <dgm:prSet presAssocID="{AC143B9C-34B5-46F2-A710-5B39F3B28081}" presName="level3hierChild" presStyleCnt="0"/>
      <dgm:spPr/>
      <dgm:t>
        <a:bodyPr/>
        <a:lstStyle/>
        <a:p>
          <a:endParaRPr lang="pl-PL"/>
        </a:p>
      </dgm:t>
    </dgm:pt>
    <dgm:pt modelId="{D5322FEE-78D5-4E3A-BD60-2F61BC2F02D9}" type="pres">
      <dgm:prSet presAssocID="{FDF5E8B8-2AE1-4E62-9347-1F19DB70D2FD}" presName="conn2-1" presStyleLbl="parChTrans1D2" presStyleIdx="1" presStyleCnt="10"/>
      <dgm:spPr/>
      <dgm:t>
        <a:bodyPr/>
        <a:lstStyle/>
        <a:p>
          <a:endParaRPr lang="pl-PL"/>
        </a:p>
      </dgm:t>
    </dgm:pt>
    <dgm:pt modelId="{EFF5711C-1731-4569-A0ED-925EEE91D693}" type="pres">
      <dgm:prSet presAssocID="{FDF5E8B8-2AE1-4E62-9347-1F19DB70D2FD}" presName="connTx" presStyleLbl="parChTrans1D2" presStyleIdx="1" presStyleCnt="10"/>
      <dgm:spPr/>
      <dgm:t>
        <a:bodyPr/>
        <a:lstStyle/>
        <a:p>
          <a:endParaRPr lang="pl-PL"/>
        </a:p>
      </dgm:t>
    </dgm:pt>
    <dgm:pt modelId="{02DAD59D-D15E-4D66-9542-A4E4C70F8F0C}" type="pres">
      <dgm:prSet presAssocID="{F2995FC9-0C7A-48C6-868A-4EDD353463C2}" presName="root2" presStyleCnt="0"/>
      <dgm:spPr/>
      <dgm:t>
        <a:bodyPr/>
        <a:lstStyle/>
        <a:p>
          <a:endParaRPr lang="pl-PL"/>
        </a:p>
      </dgm:t>
    </dgm:pt>
    <dgm:pt modelId="{7048A61B-6BAC-4F04-9699-37649D669735}" type="pres">
      <dgm:prSet presAssocID="{F2995FC9-0C7A-48C6-868A-4EDD353463C2}" presName="LevelTwoTextNode" presStyleLbl="node2" presStyleIdx="1" presStyleCnt="1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780D5FD4-91AF-4A05-BD86-15E78767E4E7}" type="pres">
      <dgm:prSet presAssocID="{F2995FC9-0C7A-48C6-868A-4EDD353463C2}" presName="level3hierChild" presStyleCnt="0"/>
      <dgm:spPr/>
      <dgm:t>
        <a:bodyPr/>
        <a:lstStyle/>
        <a:p>
          <a:endParaRPr lang="pl-PL"/>
        </a:p>
      </dgm:t>
    </dgm:pt>
    <dgm:pt modelId="{840E8B93-F24B-4896-B645-7F9619B45015}" type="pres">
      <dgm:prSet presAssocID="{FCF29E62-31F3-4271-9745-0A1D69FA3974}" presName="conn2-1" presStyleLbl="parChTrans1D2" presStyleIdx="2" presStyleCnt="10"/>
      <dgm:spPr/>
      <dgm:t>
        <a:bodyPr/>
        <a:lstStyle/>
        <a:p>
          <a:endParaRPr lang="pl-PL"/>
        </a:p>
      </dgm:t>
    </dgm:pt>
    <dgm:pt modelId="{CDA3A074-13D2-4C74-A737-2A1E11E459BA}" type="pres">
      <dgm:prSet presAssocID="{FCF29E62-31F3-4271-9745-0A1D69FA3974}" presName="connTx" presStyleLbl="parChTrans1D2" presStyleIdx="2" presStyleCnt="10"/>
      <dgm:spPr/>
      <dgm:t>
        <a:bodyPr/>
        <a:lstStyle/>
        <a:p>
          <a:endParaRPr lang="pl-PL"/>
        </a:p>
      </dgm:t>
    </dgm:pt>
    <dgm:pt modelId="{31EBBD93-7D60-494D-A3F9-6513E28A4B15}" type="pres">
      <dgm:prSet presAssocID="{6C5EB494-AFEE-452D-A267-CFB150001360}" presName="root2" presStyleCnt="0"/>
      <dgm:spPr/>
      <dgm:t>
        <a:bodyPr/>
        <a:lstStyle/>
        <a:p>
          <a:endParaRPr lang="pl-PL"/>
        </a:p>
      </dgm:t>
    </dgm:pt>
    <dgm:pt modelId="{3E4F34AD-3057-4507-A837-CD2D7BA94443}" type="pres">
      <dgm:prSet presAssocID="{6C5EB494-AFEE-452D-A267-CFB150001360}" presName="LevelTwoTextNode" presStyleLbl="node2" presStyleIdx="2" presStyleCnt="1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FF65014A-C652-4972-B595-ECB4CCCF10F0}" type="pres">
      <dgm:prSet presAssocID="{6C5EB494-AFEE-452D-A267-CFB150001360}" presName="level3hierChild" presStyleCnt="0"/>
      <dgm:spPr/>
      <dgm:t>
        <a:bodyPr/>
        <a:lstStyle/>
        <a:p>
          <a:endParaRPr lang="pl-PL"/>
        </a:p>
      </dgm:t>
    </dgm:pt>
    <dgm:pt modelId="{4FE22877-3397-48E2-A1F2-94F3483CD39D}" type="pres">
      <dgm:prSet presAssocID="{69C18CA7-44E1-4EED-BE23-EB48549F794E}" presName="conn2-1" presStyleLbl="parChTrans1D2" presStyleIdx="3" presStyleCnt="10"/>
      <dgm:spPr/>
      <dgm:t>
        <a:bodyPr/>
        <a:lstStyle/>
        <a:p>
          <a:endParaRPr lang="pl-PL"/>
        </a:p>
      </dgm:t>
    </dgm:pt>
    <dgm:pt modelId="{2FFB008C-C332-4DE6-8443-CEAB2054C16C}" type="pres">
      <dgm:prSet presAssocID="{69C18CA7-44E1-4EED-BE23-EB48549F794E}" presName="connTx" presStyleLbl="parChTrans1D2" presStyleIdx="3" presStyleCnt="10"/>
      <dgm:spPr/>
      <dgm:t>
        <a:bodyPr/>
        <a:lstStyle/>
        <a:p>
          <a:endParaRPr lang="pl-PL"/>
        </a:p>
      </dgm:t>
    </dgm:pt>
    <dgm:pt modelId="{EA9C0082-75A4-460A-984B-4DD138EA285A}" type="pres">
      <dgm:prSet presAssocID="{800D16B7-D2B6-4F85-8262-D23CE9678D07}" presName="root2" presStyleCnt="0"/>
      <dgm:spPr/>
      <dgm:t>
        <a:bodyPr/>
        <a:lstStyle/>
        <a:p>
          <a:endParaRPr lang="pl-PL"/>
        </a:p>
      </dgm:t>
    </dgm:pt>
    <dgm:pt modelId="{E7538F86-1B21-42C0-9764-628C75660E73}" type="pres">
      <dgm:prSet presAssocID="{800D16B7-D2B6-4F85-8262-D23CE9678D07}" presName="LevelTwoTextNode" presStyleLbl="node2" presStyleIdx="3" presStyleCnt="1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E2D09A8D-28C2-4804-998D-5AEEA8EFFB6A}" type="pres">
      <dgm:prSet presAssocID="{800D16B7-D2B6-4F85-8262-D23CE9678D07}" presName="level3hierChild" presStyleCnt="0"/>
      <dgm:spPr/>
      <dgm:t>
        <a:bodyPr/>
        <a:lstStyle/>
        <a:p>
          <a:endParaRPr lang="pl-PL"/>
        </a:p>
      </dgm:t>
    </dgm:pt>
    <dgm:pt modelId="{7B6727ED-B441-428B-A04E-163CAD722A90}" type="pres">
      <dgm:prSet presAssocID="{994F5578-ADAB-41C0-83B7-FFFE2B73634A}" presName="conn2-1" presStyleLbl="parChTrans1D2" presStyleIdx="4" presStyleCnt="10"/>
      <dgm:spPr/>
      <dgm:t>
        <a:bodyPr/>
        <a:lstStyle/>
        <a:p>
          <a:endParaRPr lang="pl-PL"/>
        </a:p>
      </dgm:t>
    </dgm:pt>
    <dgm:pt modelId="{A4CA0F7F-3779-459F-BE10-7126A6536E82}" type="pres">
      <dgm:prSet presAssocID="{994F5578-ADAB-41C0-83B7-FFFE2B73634A}" presName="connTx" presStyleLbl="parChTrans1D2" presStyleIdx="4" presStyleCnt="10"/>
      <dgm:spPr/>
      <dgm:t>
        <a:bodyPr/>
        <a:lstStyle/>
        <a:p>
          <a:endParaRPr lang="pl-PL"/>
        </a:p>
      </dgm:t>
    </dgm:pt>
    <dgm:pt modelId="{72432CE3-7FB2-4CBD-9624-71DE450A9582}" type="pres">
      <dgm:prSet presAssocID="{B8CFB17C-E138-4012-A6FD-1A29FF9CBBB9}" presName="root2" presStyleCnt="0"/>
      <dgm:spPr/>
      <dgm:t>
        <a:bodyPr/>
        <a:lstStyle/>
        <a:p>
          <a:endParaRPr lang="pl-PL"/>
        </a:p>
      </dgm:t>
    </dgm:pt>
    <dgm:pt modelId="{AEDFB439-2BF0-480D-997C-7E1E9C2FDE28}" type="pres">
      <dgm:prSet presAssocID="{B8CFB17C-E138-4012-A6FD-1A29FF9CBBB9}" presName="LevelTwoTextNode" presStyleLbl="node2" presStyleIdx="4" presStyleCnt="10" custScaleX="99995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BD710619-E9C1-45AB-BCC2-CC93F656D12C}" type="pres">
      <dgm:prSet presAssocID="{B8CFB17C-E138-4012-A6FD-1A29FF9CBBB9}" presName="level3hierChild" presStyleCnt="0"/>
      <dgm:spPr/>
      <dgm:t>
        <a:bodyPr/>
        <a:lstStyle/>
        <a:p>
          <a:endParaRPr lang="pl-PL"/>
        </a:p>
      </dgm:t>
    </dgm:pt>
    <dgm:pt modelId="{CC7D4911-5995-4EE3-A4E5-6C6CC9C5686A}" type="pres">
      <dgm:prSet presAssocID="{B34BA13F-9F9B-4DF3-BFAB-0FFAC75344D1}" presName="conn2-1" presStyleLbl="parChTrans1D2" presStyleIdx="5" presStyleCnt="10"/>
      <dgm:spPr/>
      <dgm:t>
        <a:bodyPr/>
        <a:lstStyle/>
        <a:p>
          <a:endParaRPr lang="pl-PL"/>
        </a:p>
      </dgm:t>
    </dgm:pt>
    <dgm:pt modelId="{630357CC-1332-47B5-85E0-7E82B92544B9}" type="pres">
      <dgm:prSet presAssocID="{B34BA13F-9F9B-4DF3-BFAB-0FFAC75344D1}" presName="connTx" presStyleLbl="parChTrans1D2" presStyleIdx="5" presStyleCnt="10"/>
      <dgm:spPr/>
      <dgm:t>
        <a:bodyPr/>
        <a:lstStyle/>
        <a:p>
          <a:endParaRPr lang="pl-PL"/>
        </a:p>
      </dgm:t>
    </dgm:pt>
    <dgm:pt modelId="{3586B508-6B06-4806-A5B3-320378FB0767}" type="pres">
      <dgm:prSet presAssocID="{EDE4B438-A965-426A-B420-76AAFEA1FF1E}" presName="root2" presStyleCnt="0"/>
      <dgm:spPr/>
      <dgm:t>
        <a:bodyPr/>
        <a:lstStyle/>
        <a:p>
          <a:endParaRPr lang="pl-PL"/>
        </a:p>
      </dgm:t>
    </dgm:pt>
    <dgm:pt modelId="{87FDE002-3857-481A-945B-E0B4CDC69611}" type="pres">
      <dgm:prSet presAssocID="{EDE4B438-A965-426A-B420-76AAFEA1FF1E}" presName="LevelTwoTextNode" presStyleLbl="node2" presStyleIdx="5" presStyleCnt="1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FA4DAD03-65C5-4E6F-B6AC-794DB66B8891}" type="pres">
      <dgm:prSet presAssocID="{EDE4B438-A965-426A-B420-76AAFEA1FF1E}" presName="level3hierChild" presStyleCnt="0"/>
      <dgm:spPr/>
      <dgm:t>
        <a:bodyPr/>
        <a:lstStyle/>
        <a:p>
          <a:endParaRPr lang="pl-PL"/>
        </a:p>
      </dgm:t>
    </dgm:pt>
    <dgm:pt modelId="{D94FFE0E-357C-460B-B0C4-721FB040CE16}" type="pres">
      <dgm:prSet presAssocID="{FF5F2FA0-E5AB-497C-9811-790DB806AC1F}" presName="conn2-1" presStyleLbl="parChTrans1D2" presStyleIdx="6" presStyleCnt="10"/>
      <dgm:spPr/>
      <dgm:t>
        <a:bodyPr/>
        <a:lstStyle/>
        <a:p>
          <a:endParaRPr lang="pl-PL"/>
        </a:p>
      </dgm:t>
    </dgm:pt>
    <dgm:pt modelId="{9876A51E-4249-418B-BCA1-82DCAB5F8527}" type="pres">
      <dgm:prSet presAssocID="{FF5F2FA0-E5AB-497C-9811-790DB806AC1F}" presName="connTx" presStyleLbl="parChTrans1D2" presStyleIdx="6" presStyleCnt="10"/>
      <dgm:spPr/>
      <dgm:t>
        <a:bodyPr/>
        <a:lstStyle/>
        <a:p>
          <a:endParaRPr lang="pl-PL"/>
        </a:p>
      </dgm:t>
    </dgm:pt>
    <dgm:pt modelId="{3B7C282E-F175-4862-9A7F-15C63289BA68}" type="pres">
      <dgm:prSet presAssocID="{B85A1E4D-F099-423B-A8BE-E0C636BA7820}" presName="root2" presStyleCnt="0"/>
      <dgm:spPr/>
      <dgm:t>
        <a:bodyPr/>
        <a:lstStyle/>
        <a:p>
          <a:endParaRPr lang="pl-PL"/>
        </a:p>
      </dgm:t>
    </dgm:pt>
    <dgm:pt modelId="{5353E281-055D-4A40-83C8-0CB28EB69060}" type="pres">
      <dgm:prSet presAssocID="{B85A1E4D-F099-423B-A8BE-E0C636BA7820}" presName="LevelTwoTextNode" presStyleLbl="node2" presStyleIdx="6" presStyleCnt="1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0AD8454A-8B73-4CC3-B61C-F23F8CC93D5D}" type="pres">
      <dgm:prSet presAssocID="{B85A1E4D-F099-423B-A8BE-E0C636BA7820}" presName="level3hierChild" presStyleCnt="0"/>
      <dgm:spPr/>
      <dgm:t>
        <a:bodyPr/>
        <a:lstStyle/>
        <a:p>
          <a:endParaRPr lang="pl-PL"/>
        </a:p>
      </dgm:t>
    </dgm:pt>
    <dgm:pt modelId="{E9AFD8A3-B57A-4333-B1A9-583B17E79E57}" type="pres">
      <dgm:prSet presAssocID="{C06B8F52-A8AF-4A7A-A98C-7928910D9046}" presName="conn2-1" presStyleLbl="parChTrans1D2" presStyleIdx="7" presStyleCnt="10"/>
      <dgm:spPr/>
      <dgm:t>
        <a:bodyPr/>
        <a:lstStyle/>
        <a:p>
          <a:endParaRPr lang="pl-PL"/>
        </a:p>
      </dgm:t>
    </dgm:pt>
    <dgm:pt modelId="{FF6790F2-FD54-4C1F-8B19-C3B39A53E256}" type="pres">
      <dgm:prSet presAssocID="{C06B8F52-A8AF-4A7A-A98C-7928910D9046}" presName="connTx" presStyleLbl="parChTrans1D2" presStyleIdx="7" presStyleCnt="10"/>
      <dgm:spPr/>
      <dgm:t>
        <a:bodyPr/>
        <a:lstStyle/>
        <a:p>
          <a:endParaRPr lang="pl-PL"/>
        </a:p>
      </dgm:t>
    </dgm:pt>
    <dgm:pt modelId="{EFF9DB67-8390-49C5-978B-4769733530B3}" type="pres">
      <dgm:prSet presAssocID="{84924335-03CA-41FF-B27D-7266DA9D8ECF}" presName="root2" presStyleCnt="0"/>
      <dgm:spPr/>
      <dgm:t>
        <a:bodyPr/>
        <a:lstStyle/>
        <a:p>
          <a:endParaRPr lang="pl-PL"/>
        </a:p>
      </dgm:t>
    </dgm:pt>
    <dgm:pt modelId="{2B03A938-4F6F-44E9-9FDD-EF340284F497}" type="pres">
      <dgm:prSet presAssocID="{84924335-03CA-41FF-B27D-7266DA9D8ECF}" presName="LevelTwoTextNode" presStyleLbl="node2" presStyleIdx="7" presStyleCnt="1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8EF22796-923B-4515-B178-13E831C6B11D}" type="pres">
      <dgm:prSet presAssocID="{84924335-03CA-41FF-B27D-7266DA9D8ECF}" presName="level3hierChild" presStyleCnt="0"/>
      <dgm:spPr/>
      <dgm:t>
        <a:bodyPr/>
        <a:lstStyle/>
        <a:p>
          <a:endParaRPr lang="pl-PL"/>
        </a:p>
      </dgm:t>
    </dgm:pt>
    <dgm:pt modelId="{77496646-4B48-4802-BC5B-BEB9576D4C32}" type="pres">
      <dgm:prSet presAssocID="{C27A9D1B-B481-46D1-8DDD-0F7329C361E7}" presName="conn2-1" presStyleLbl="parChTrans1D2" presStyleIdx="8" presStyleCnt="10"/>
      <dgm:spPr/>
      <dgm:t>
        <a:bodyPr/>
        <a:lstStyle/>
        <a:p>
          <a:endParaRPr lang="pl-PL"/>
        </a:p>
      </dgm:t>
    </dgm:pt>
    <dgm:pt modelId="{BD440956-2109-4D89-BAB6-434163E16455}" type="pres">
      <dgm:prSet presAssocID="{C27A9D1B-B481-46D1-8DDD-0F7329C361E7}" presName="connTx" presStyleLbl="parChTrans1D2" presStyleIdx="8" presStyleCnt="10"/>
      <dgm:spPr/>
      <dgm:t>
        <a:bodyPr/>
        <a:lstStyle/>
        <a:p>
          <a:endParaRPr lang="pl-PL"/>
        </a:p>
      </dgm:t>
    </dgm:pt>
    <dgm:pt modelId="{0CFD4F01-3309-4F7F-A9D2-6D152F573522}" type="pres">
      <dgm:prSet presAssocID="{1FC690A7-FADE-4159-85B8-39512DC40672}" presName="root2" presStyleCnt="0"/>
      <dgm:spPr/>
      <dgm:t>
        <a:bodyPr/>
        <a:lstStyle/>
        <a:p>
          <a:endParaRPr lang="pl-PL"/>
        </a:p>
      </dgm:t>
    </dgm:pt>
    <dgm:pt modelId="{28D69412-E6D4-40CD-8560-A7BB054AA798}" type="pres">
      <dgm:prSet presAssocID="{1FC690A7-FADE-4159-85B8-39512DC40672}" presName="LevelTwoTextNode" presStyleLbl="node2" presStyleIdx="8" presStyleCnt="1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B62323ED-4B43-42F6-9265-D5A56CA7D055}" type="pres">
      <dgm:prSet presAssocID="{1FC690A7-FADE-4159-85B8-39512DC40672}" presName="level3hierChild" presStyleCnt="0"/>
      <dgm:spPr/>
      <dgm:t>
        <a:bodyPr/>
        <a:lstStyle/>
        <a:p>
          <a:endParaRPr lang="pl-PL"/>
        </a:p>
      </dgm:t>
    </dgm:pt>
    <dgm:pt modelId="{8F98C521-ED56-4C16-90D2-8BF38155C9FA}" type="pres">
      <dgm:prSet presAssocID="{CA26A7B2-A7DC-4FA2-AA54-B9CB039DDBD7}" presName="conn2-1" presStyleLbl="parChTrans1D2" presStyleIdx="9" presStyleCnt="10"/>
      <dgm:spPr/>
      <dgm:t>
        <a:bodyPr/>
        <a:lstStyle/>
        <a:p>
          <a:endParaRPr lang="pl-PL"/>
        </a:p>
      </dgm:t>
    </dgm:pt>
    <dgm:pt modelId="{379C8AE5-8A40-4A94-864D-C18C0A54BA94}" type="pres">
      <dgm:prSet presAssocID="{CA26A7B2-A7DC-4FA2-AA54-B9CB039DDBD7}" presName="connTx" presStyleLbl="parChTrans1D2" presStyleIdx="9" presStyleCnt="10"/>
      <dgm:spPr/>
      <dgm:t>
        <a:bodyPr/>
        <a:lstStyle/>
        <a:p>
          <a:endParaRPr lang="pl-PL"/>
        </a:p>
      </dgm:t>
    </dgm:pt>
    <dgm:pt modelId="{74A396BC-6E06-4C69-BAE6-28478F2B6852}" type="pres">
      <dgm:prSet presAssocID="{8B606935-9657-45F8-A0BC-291C9C658576}" presName="root2" presStyleCnt="0"/>
      <dgm:spPr/>
    </dgm:pt>
    <dgm:pt modelId="{0F74C9EF-FF48-4932-B1D0-07949D8C0AB3}" type="pres">
      <dgm:prSet presAssocID="{8B606935-9657-45F8-A0BC-291C9C658576}" presName="LevelTwoTextNode" presStyleLbl="node2" presStyleIdx="9" presStyleCnt="1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AA357D43-9282-40EA-8549-6377B8AE9476}" type="pres">
      <dgm:prSet presAssocID="{8B606935-9657-45F8-A0BC-291C9C658576}" presName="level3hierChild" presStyleCnt="0"/>
      <dgm:spPr/>
    </dgm:pt>
  </dgm:ptLst>
  <dgm:cxnLst>
    <dgm:cxn modelId="{189531C7-2119-46C8-8154-24D458F7C7A3}" type="presOf" srcId="{FDF5E8B8-2AE1-4E62-9347-1F19DB70D2FD}" destId="{D5322FEE-78D5-4E3A-BD60-2F61BC2F02D9}" srcOrd="0" destOrd="0" presId="urn:microsoft.com/office/officeart/2005/8/layout/hierarchy2"/>
    <dgm:cxn modelId="{80ACAF42-6A02-4E78-8E17-126533469E08}" type="presOf" srcId="{84924335-03CA-41FF-B27D-7266DA9D8ECF}" destId="{2B03A938-4F6F-44E9-9FDD-EF340284F497}" srcOrd="0" destOrd="0" presId="urn:microsoft.com/office/officeart/2005/8/layout/hierarchy2"/>
    <dgm:cxn modelId="{5B6A6FDC-F528-46B5-B406-92FC080BA3F3}" type="presOf" srcId="{B8CFB17C-E138-4012-A6FD-1A29FF9CBBB9}" destId="{AEDFB439-2BF0-480D-997C-7E1E9C2FDE28}" srcOrd="0" destOrd="0" presId="urn:microsoft.com/office/officeart/2005/8/layout/hierarchy2"/>
    <dgm:cxn modelId="{0E3B94C6-F964-4E89-A44F-F7720E359352}" srcId="{E30FE1BF-0071-4DC9-B630-704BE85AE0EA}" destId="{B85A1E4D-F099-423B-A8BE-E0C636BA7820}" srcOrd="6" destOrd="0" parTransId="{FF5F2FA0-E5AB-497C-9811-790DB806AC1F}" sibTransId="{347E2F53-CC1F-47FB-92A1-CB578C91AA09}"/>
    <dgm:cxn modelId="{8B1AFFDA-47A0-4714-A8F8-E5F44A9C3D9E}" srcId="{E30FE1BF-0071-4DC9-B630-704BE85AE0EA}" destId="{6C5EB494-AFEE-452D-A267-CFB150001360}" srcOrd="2" destOrd="0" parTransId="{FCF29E62-31F3-4271-9745-0A1D69FA3974}" sibTransId="{7FF38771-5220-4C77-909E-62C3D05D7D79}"/>
    <dgm:cxn modelId="{6CFF2C8C-C184-472F-8DBC-C00AEF049E4A}" type="presOf" srcId="{800D16B7-D2B6-4F85-8262-D23CE9678D07}" destId="{E7538F86-1B21-42C0-9764-628C75660E73}" srcOrd="0" destOrd="0" presId="urn:microsoft.com/office/officeart/2005/8/layout/hierarchy2"/>
    <dgm:cxn modelId="{77EF4077-DB7C-4FA3-B68E-7B2B76542539}" type="presOf" srcId="{FF5F2FA0-E5AB-497C-9811-790DB806AC1F}" destId="{D94FFE0E-357C-460B-B0C4-721FB040CE16}" srcOrd="0" destOrd="0" presId="urn:microsoft.com/office/officeart/2005/8/layout/hierarchy2"/>
    <dgm:cxn modelId="{0D662398-1408-4BEA-A357-542CD34F87D7}" type="presOf" srcId="{FDF5E8B8-2AE1-4E62-9347-1F19DB70D2FD}" destId="{EFF5711C-1731-4569-A0ED-925EEE91D693}" srcOrd="1" destOrd="0" presId="urn:microsoft.com/office/officeart/2005/8/layout/hierarchy2"/>
    <dgm:cxn modelId="{6325D34D-03E8-4D27-8D7F-01B5F2983F06}" type="presOf" srcId="{EDE4B438-A965-426A-B420-76AAFEA1FF1E}" destId="{87FDE002-3857-481A-945B-E0B4CDC69611}" srcOrd="0" destOrd="0" presId="urn:microsoft.com/office/officeart/2005/8/layout/hierarchy2"/>
    <dgm:cxn modelId="{CE160291-091A-4C53-8C04-A14987FF7489}" type="presOf" srcId="{FCF29E62-31F3-4271-9745-0A1D69FA3974}" destId="{840E8B93-F24B-4896-B645-7F9619B45015}" srcOrd="0" destOrd="0" presId="urn:microsoft.com/office/officeart/2005/8/layout/hierarchy2"/>
    <dgm:cxn modelId="{3A6F1D0F-7008-42D7-9D45-29040CB9ABA5}" srcId="{E30FE1BF-0071-4DC9-B630-704BE85AE0EA}" destId="{1FC690A7-FADE-4159-85B8-39512DC40672}" srcOrd="8" destOrd="0" parTransId="{C27A9D1B-B481-46D1-8DDD-0F7329C361E7}" sibTransId="{86A6D6DE-1DBC-49CF-B3A7-51C6950FB5CB}"/>
    <dgm:cxn modelId="{1BA2C2FC-02B6-4951-B18D-E2501B898BDC}" type="presOf" srcId="{C27A9D1B-B481-46D1-8DDD-0F7329C361E7}" destId="{BD440956-2109-4D89-BAB6-434163E16455}" srcOrd="1" destOrd="0" presId="urn:microsoft.com/office/officeart/2005/8/layout/hierarchy2"/>
    <dgm:cxn modelId="{B4C8A07D-9056-400E-A0FC-5CA0B8C98560}" type="presOf" srcId="{F2995FC9-0C7A-48C6-868A-4EDD353463C2}" destId="{7048A61B-6BAC-4F04-9699-37649D669735}" srcOrd="0" destOrd="0" presId="urn:microsoft.com/office/officeart/2005/8/layout/hierarchy2"/>
    <dgm:cxn modelId="{7CD35F94-8AC9-4916-BAEF-ADB40C3E4FD3}" srcId="{E30FE1BF-0071-4DC9-B630-704BE85AE0EA}" destId="{F2995FC9-0C7A-48C6-868A-4EDD353463C2}" srcOrd="1" destOrd="0" parTransId="{FDF5E8B8-2AE1-4E62-9347-1F19DB70D2FD}" sibTransId="{313A8525-2BD0-4A85-8709-09D53414CE43}"/>
    <dgm:cxn modelId="{7A304D18-60B3-40DF-A943-EA5D7B80F7AE}" type="presOf" srcId="{69C18CA7-44E1-4EED-BE23-EB48549F794E}" destId="{4FE22877-3397-48E2-A1F2-94F3483CD39D}" srcOrd="0" destOrd="0" presId="urn:microsoft.com/office/officeart/2005/8/layout/hierarchy2"/>
    <dgm:cxn modelId="{D6CBA2D0-4C03-485E-B955-6B8E73D0B234}" srcId="{E30FE1BF-0071-4DC9-B630-704BE85AE0EA}" destId="{AC143B9C-34B5-46F2-A710-5B39F3B28081}" srcOrd="0" destOrd="0" parTransId="{9817026E-CAB9-4815-BF13-FB5905C1C4FD}" sibTransId="{CBB68944-EF12-49F8-8C49-C9AF8D8817FD}"/>
    <dgm:cxn modelId="{9D4201FA-023E-46B3-B318-AADDF3FB626F}" type="presOf" srcId="{3F950C6F-E871-4E9F-A191-6B5CBAC7190C}" destId="{4015BE0E-FC70-4204-BBFD-84093648561E}" srcOrd="0" destOrd="0" presId="urn:microsoft.com/office/officeart/2005/8/layout/hierarchy2"/>
    <dgm:cxn modelId="{3451BC44-F42D-423A-85A3-3976DA04D03D}" type="presOf" srcId="{AC143B9C-34B5-46F2-A710-5B39F3B28081}" destId="{38709473-CFCF-407F-9921-C9AAD0E7EC02}" srcOrd="0" destOrd="0" presId="urn:microsoft.com/office/officeart/2005/8/layout/hierarchy2"/>
    <dgm:cxn modelId="{81DD13FA-4CDB-45BE-A3F5-148E82C40171}" type="presOf" srcId="{B34BA13F-9F9B-4DF3-BFAB-0FFAC75344D1}" destId="{CC7D4911-5995-4EE3-A4E5-6C6CC9C5686A}" srcOrd="0" destOrd="0" presId="urn:microsoft.com/office/officeart/2005/8/layout/hierarchy2"/>
    <dgm:cxn modelId="{2CCB009C-4EFA-4AD8-B089-87F5779311B0}" type="presOf" srcId="{1FC690A7-FADE-4159-85B8-39512DC40672}" destId="{28D69412-E6D4-40CD-8560-A7BB054AA798}" srcOrd="0" destOrd="0" presId="urn:microsoft.com/office/officeart/2005/8/layout/hierarchy2"/>
    <dgm:cxn modelId="{1A127713-B0C8-4689-88C4-472342A3B1F3}" type="presOf" srcId="{6C5EB494-AFEE-452D-A267-CFB150001360}" destId="{3E4F34AD-3057-4507-A837-CD2D7BA94443}" srcOrd="0" destOrd="0" presId="urn:microsoft.com/office/officeart/2005/8/layout/hierarchy2"/>
    <dgm:cxn modelId="{82C284A3-4E64-401F-B9B8-788738498038}" srcId="{E30FE1BF-0071-4DC9-B630-704BE85AE0EA}" destId="{800D16B7-D2B6-4F85-8262-D23CE9678D07}" srcOrd="3" destOrd="0" parTransId="{69C18CA7-44E1-4EED-BE23-EB48549F794E}" sibTransId="{F7F37331-327F-4B66-82F0-A1AF67C67B96}"/>
    <dgm:cxn modelId="{BD72CBA3-8499-4AC3-AEA6-EF3B8C98B8BB}" type="presOf" srcId="{CA26A7B2-A7DC-4FA2-AA54-B9CB039DDBD7}" destId="{379C8AE5-8A40-4A94-864D-C18C0A54BA94}" srcOrd="1" destOrd="0" presId="urn:microsoft.com/office/officeart/2005/8/layout/hierarchy2"/>
    <dgm:cxn modelId="{C8196182-D2BD-4F40-8952-1DC6F22C153B}" type="presOf" srcId="{994F5578-ADAB-41C0-83B7-FFFE2B73634A}" destId="{A4CA0F7F-3779-459F-BE10-7126A6536E82}" srcOrd="1" destOrd="0" presId="urn:microsoft.com/office/officeart/2005/8/layout/hierarchy2"/>
    <dgm:cxn modelId="{E99326F8-5247-405D-8938-A68E72FE80D4}" type="presOf" srcId="{8B606935-9657-45F8-A0BC-291C9C658576}" destId="{0F74C9EF-FF48-4932-B1D0-07949D8C0AB3}" srcOrd="0" destOrd="0" presId="urn:microsoft.com/office/officeart/2005/8/layout/hierarchy2"/>
    <dgm:cxn modelId="{19A0BD4E-997C-44AC-BBEC-160867935320}" type="presOf" srcId="{69C18CA7-44E1-4EED-BE23-EB48549F794E}" destId="{2FFB008C-C332-4DE6-8443-CEAB2054C16C}" srcOrd="1" destOrd="0" presId="urn:microsoft.com/office/officeart/2005/8/layout/hierarchy2"/>
    <dgm:cxn modelId="{FB9DBC61-FB1D-4574-9B88-F0344C3C448D}" type="presOf" srcId="{C27A9D1B-B481-46D1-8DDD-0F7329C361E7}" destId="{77496646-4B48-4802-BC5B-BEB9576D4C32}" srcOrd="0" destOrd="0" presId="urn:microsoft.com/office/officeart/2005/8/layout/hierarchy2"/>
    <dgm:cxn modelId="{5742AFDB-C625-4DE2-8CB4-5878E91500C6}" type="presOf" srcId="{E30FE1BF-0071-4DC9-B630-704BE85AE0EA}" destId="{EEC6861A-EDA9-46F5-9EE7-584CC679B23D}" srcOrd="0" destOrd="0" presId="urn:microsoft.com/office/officeart/2005/8/layout/hierarchy2"/>
    <dgm:cxn modelId="{42E7F87E-814E-4B8A-AF4B-C3A0C9110F6E}" type="presOf" srcId="{C06B8F52-A8AF-4A7A-A98C-7928910D9046}" destId="{FF6790F2-FD54-4C1F-8B19-C3B39A53E256}" srcOrd="1" destOrd="0" presId="urn:microsoft.com/office/officeart/2005/8/layout/hierarchy2"/>
    <dgm:cxn modelId="{40A3367C-26A8-4801-B57A-A8FA7DCA93D1}" type="presOf" srcId="{FCF29E62-31F3-4271-9745-0A1D69FA3974}" destId="{CDA3A074-13D2-4C74-A737-2A1E11E459BA}" srcOrd="1" destOrd="0" presId="urn:microsoft.com/office/officeart/2005/8/layout/hierarchy2"/>
    <dgm:cxn modelId="{44B36138-B82B-4554-8BEA-3BBCF785A93F}" type="presOf" srcId="{FF5F2FA0-E5AB-497C-9811-790DB806AC1F}" destId="{9876A51E-4249-418B-BCA1-82DCAB5F8527}" srcOrd="1" destOrd="0" presId="urn:microsoft.com/office/officeart/2005/8/layout/hierarchy2"/>
    <dgm:cxn modelId="{CA61C04E-EED7-4154-9E48-6124928BDEE8}" type="presOf" srcId="{B85A1E4D-F099-423B-A8BE-E0C636BA7820}" destId="{5353E281-055D-4A40-83C8-0CB28EB69060}" srcOrd="0" destOrd="0" presId="urn:microsoft.com/office/officeart/2005/8/layout/hierarchy2"/>
    <dgm:cxn modelId="{FC81DE6F-01FF-4D1E-AE73-99BD8D5288E6}" type="presOf" srcId="{9817026E-CAB9-4815-BF13-FB5905C1C4FD}" destId="{70647463-7663-4C40-9DE4-B49F5C30242D}" srcOrd="1" destOrd="0" presId="urn:microsoft.com/office/officeart/2005/8/layout/hierarchy2"/>
    <dgm:cxn modelId="{B72C0281-519E-4C2D-B688-A05105ED9D35}" type="presOf" srcId="{C06B8F52-A8AF-4A7A-A98C-7928910D9046}" destId="{E9AFD8A3-B57A-4333-B1A9-583B17E79E57}" srcOrd="0" destOrd="0" presId="urn:microsoft.com/office/officeart/2005/8/layout/hierarchy2"/>
    <dgm:cxn modelId="{FE35BA73-50D0-42C0-A194-FC2F72FF5315}" srcId="{E30FE1BF-0071-4DC9-B630-704BE85AE0EA}" destId="{8B606935-9657-45F8-A0BC-291C9C658576}" srcOrd="9" destOrd="0" parTransId="{CA26A7B2-A7DC-4FA2-AA54-B9CB039DDBD7}" sibTransId="{EDE03DFB-1926-4B2B-9040-DEE4AA3DD0B0}"/>
    <dgm:cxn modelId="{B8CFED47-2940-420F-8DB8-1167158CC732}" type="presOf" srcId="{994F5578-ADAB-41C0-83B7-FFFE2B73634A}" destId="{7B6727ED-B441-428B-A04E-163CAD722A90}" srcOrd="0" destOrd="0" presId="urn:microsoft.com/office/officeart/2005/8/layout/hierarchy2"/>
    <dgm:cxn modelId="{54779FE7-9F2F-4ECC-A0F9-2ECA11E33181}" srcId="{3F950C6F-E871-4E9F-A191-6B5CBAC7190C}" destId="{E30FE1BF-0071-4DC9-B630-704BE85AE0EA}" srcOrd="0" destOrd="0" parTransId="{F4A64947-E6D7-46CA-92BF-2601CDCDAC67}" sibTransId="{3FDD499D-E86D-46EE-B3D2-94196A8C4CE8}"/>
    <dgm:cxn modelId="{AF18466B-19B9-4932-A3D8-A8D66F1BCE5A}" srcId="{E30FE1BF-0071-4DC9-B630-704BE85AE0EA}" destId="{84924335-03CA-41FF-B27D-7266DA9D8ECF}" srcOrd="7" destOrd="0" parTransId="{C06B8F52-A8AF-4A7A-A98C-7928910D9046}" sibTransId="{6A757AA3-E906-4A22-B575-A41684A7E025}"/>
    <dgm:cxn modelId="{616461BB-35C2-4549-A8CE-2E8EF2087967}" srcId="{E30FE1BF-0071-4DC9-B630-704BE85AE0EA}" destId="{EDE4B438-A965-426A-B420-76AAFEA1FF1E}" srcOrd="5" destOrd="0" parTransId="{B34BA13F-9F9B-4DF3-BFAB-0FFAC75344D1}" sibTransId="{E70B09EC-FBD8-47F8-8E62-DF2AAF662D95}"/>
    <dgm:cxn modelId="{706CE40B-9C3C-4A46-9485-18780605BC72}" type="presOf" srcId="{9817026E-CAB9-4815-BF13-FB5905C1C4FD}" destId="{8A680D94-CFFD-4098-844A-417A2BAA24C3}" srcOrd="0" destOrd="0" presId="urn:microsoft.com/office/officeart/2005/8/layout/hierarchy2"/>
    <dgm:cxn modelId="{66AB8172-B8F7-4238-838A-3750144408AB}" type="presOf" srcId="{CA26A7B2-A7DC-4FA2-AA54-B9CB039DDBD7}" destId="{8F98C521-ED56-4C16-90D2-8BF38155C9FA}" srcOrd="0" destOrd="0" presId="urn:microsoft.com/office/officeart/2005/8/layout/hierarchy2"/>
    <dgm:cxn modelId="{31F6D977-FFB9-49C2-9A12-A0D88EA971A8}" type="presOf" srcId="{B34BA13F-9F9B-4DF3-BFAB-0FFAC75344D1}" destId="{630357CC-1332-47B5-85E0-7E82B92544B9}" srcOrd="1" destOrd="0" presId="urn:microsoft.com/office/officeart/2005/8/layout/hierarchy2"/>
    <dgm:cxn modelId="{856B02A8-F28D-4103-A0D5-A1B4286ADD26}" srcId="{E30FE1BF-0071-4DC9-B630-704BE85AE0EA}" destId="{B8CFB17C-E138-4012-A6FD-1A29FF9CBBB9}" srcOrd="4" destOrd="0" parTransId="{994F5578-ADAB-41C0-83B7-FFFE2B73634A}" sibTransId="{DDD1E464-297C-4F53-B39D-E683AB570831}"/>
    <dgm:cxn modelId="{2BDE5496-FB80-4D85-9C2A-361558365FF7}" type="presParOf" srcId="{4015BE0E-FC70-4204-BBFD-84093648561E}" destId="{A5ED13AE-1A30-4D11-915A-774EF467A0AA}" srcOrd="0" destOrd="0" presId="urn:microsoft.com/office/officeart/2005/8/layout/hierarchy2"/>
    <dgm:cxn modelId="{FCBD9EC4-FE38-47C5-9EBE-71D89245A69B}" type="presParOf" srcId="{A5ED13AE-1A30-4D11-915A-774EF467A0AA}" destId="{EEC6861A-EDA9-46F5-9EE7-584CC679B23D}" srcOrd="0" destOrd="0" presId="urn:microsoft.com/office/officeart/2005/8/layout/hierarchy2"/>
    <dgm:cxn modelId="{CE0D3103-383D-4A3E-B797-8D12F888D9E4}" type="presParOf" srcId="{A5ED13AE-1A30-4D11-915A-774EF467A0AA}" destId="{B56A6797-3D5B-407C-95A9-2EB81BFDDB4A}" srcOrd="1" destOrd="0" presId="urn:microsoft.com/office/officeart/2005/8/layout/hierarchy2"/>
    <dgm:cxn modelId="{DECBDD3F-3C68-4902-8FCF-A9EC09E1F67B}" type="presParOf" srcId="{B56A6797-3D5B-407C-95A9-2EB81BFDDB4A}" destId="{8A680D94-CFFD-4098-844A-417A2BAA24C3}" srcOrd="0" destOrd="0" presId="urn:microsoft.com/office/officeart/2005/8/layout/hierarchy2"/>
    <dgm:cxn modelId="{8F58F3A3-6DD8-435C-8BDB-5E924D371868}" type="presParOf" srcId="{8A680D94-CFFD-4098-844A-417A2BAA24C3}" destId="{70647463-7663-4C40-9DE4-B49F5C30242D}" srcOrd="0" destOrd="0" presId="urn:microsoft.com/office/officeart/2005/8/layout/hierarchy2"/>
    <dgm:cxn modelId="{7E4C2367-398C-430A-BE02-533AC80B8A4E}" type="presParOf" srcId="{B56A6797-3D5B-407C-95A9-2EB81BFDDB4A}" destId="{A83C15B8-8FC0-4E93-814F-47B6A59D5649}" srcOrd="1" destOrd="0" presId="urn:microsoft.com/office/officeart/2005/8/layout/hierarchy2"/>
    <dgm:cxn modelId="{C01686BE-325A-4F56-915F-5C820737C29B}" type="presParOf" srcId="{A83C15B8-8FC0-4E93-814F-47B6A59D5649}" destId="{38709473-CFCF-407F-9921-C9AAD0E7EC02}" srcOrd="0" destOrd="0" presId="urn:microsoft.com/office/officeart/2005/8/layout/hierarchy2"/>
    <dgm:cxn modelId="{4A793D97-83ED-49A9-BB23-ED20AF95AA24}" type="presParOf" srcId="{A83C15B8-8FC0-4E93-814F-47B6A59D5649}" destId="{7F04037B-A005-40D1-AB06-E2C3A260922E}" srcOrd="1" destOrd="0" presId="urn:microsoft.com/office/officeart/2005/8/layout/hierarchy2"/>
    <dgm:cxn modelId="{7C40B09E-83B5-4367-8511-B4B925A1F03C}" type="presParOf" srcId="{B56A6797-3D5B-407C-95A9-2EB81BFDDB4A}" destId="{D5322FEE-78D5-4E3A-BD60-2F61BC2F02D9}" srcOrd="2" destOrd="0" presId="urn:microsoft.com/office/officeart/2005/8/layout/hierarchy2"/>
    <dgm:cxn modelId="{5173BF88-11BC-4D56-A1A2-C03B5023C64B}" type="presParOf" srcId="{D5322FEE-78D5-4E3A-BD60-2F61BC2F02D9}" destId="{EFF5711C-1731-4569-A0ED-925EEE91D693}" srcOrd="0" destOrd="0" presId="urn:microsoft.com/office/officeart/2005/8/layout/hierarchy2"/>
    <dgm:cxn modelId="{8540C6F1-AC81-4C2F-84A8-B771637BCF14}" type="presParOf" srcId="{B56A6797-3D5B-407C-95A9-2EB81BFDDB4A}" destId="{02DAD59D-D15E-4D66-9542-A4E4C70F8F0C}" srcOrd="3" destOrd="0" presId="urn:microsoft.com/office/officeart/2005/8/layout/hierarchy2"/>
    <dgm:cxn modelId="{42C12F50-299C-4696-8359-E617CD9BCD30}" type="presParOf" srcId="{02DAD59D-D15E-4D66-9542-A4E4C70F8F0C}" destId="{7048A61B-6BAC-4F04-9699-37649D669735}" srcOrd="0" destOrd="0" presId="urn:microsoft.com/office/officeart/2005/8/layout/hierarchy2"/>
    <dgm:cxn modelId="{7952618A-5725-4CB0-8F81-582112B48439}" type="presParOf" srcId="{02DAD59D-D15E-4D66-9542-A4E4C70F8F0C}" destId="{780D5FD4-91AF-4A05-BD86-15E78767E4E7}" srcOrd="1" destOrd="0" presId="urn:microsoft.com/office/officeart/2005/8/layout/hierarchy2"/>
    <dgm:cxn modelId="{0D71E659-1DBF-4638-8A5D-9F95C5D52E9B}" type="presParOf" srcId="{B56A6797-3D5B-407C-95A9-2EB81BFDDB4A}" destId="{840E8B93-F24B-4896-B645-7F9619B45015}" srcOrd="4" destOrd="0" presId="urn:microsoft.com/office/officeart/2005/8/layout/hierarchy2"/>
    <dgm:cxn modelId="{CE4B2015-64D5-476D-B053-5770B80D59A0}" type="presParOf" srcId="{840E8B93-F24B-4896-B645-7F9619B45015}" destId="{CDA3A074-13D2-4C74-A737-2A1E11E459BA}" srcOrd="0" destOrd="0" presId="urn:microsoft.com/office/officeart/2005/8/layout/hierarchy2"/>
    <dgm:cxn modelId="{7926F9BD-F97D-4659-B8A8-AAC2B4E44FD7}" type="presParOf" srcId="{B56A6797-3D5B-407C-95A9-2EB81BFDDB4A}" destId="{31EBBD93-7D60-494D-A3F9-6513E28A4B15}" srcOrd="5" destOrd="0" presId="urn:microsoft.com/office/officeart/2005/8/layout/hierarchy2"/>
    <dgm:cxn modelId="{3FB243D6-C28E-4B23-A0CC-B866971989FC}" type="presParOf" srcId="{31EBBD93-7D60-494D-A3F9-6513E28A4B15}" destId="{3E4F34AD-3057-4507-A837-CD2D7BA94443}" srcOrd="0" destOrd="0" presId="urn:microsoft.com/office/officeart/2005/8/layout/hierarchy2"/>
    <dgm:cxn modelId="{BC1ABCF2-2BEB-4154-8471-AEF21FE9EE1A}" type="presParOf" srcId="{31EBBD93-7D60-494D-A3F9-6513E28A4B15}" destId="{FF65014A-C652-4972-B595-ECB4CCCF10F0}" srcOrd="1" destOrd="0" presId="urn:microsoft.com/office/officeart/2005/8/layout/hierarchy2"/>
    <dgm:cxn modelId="{1803F158-CE36-4885-B392-AE973C656883}" type="presParOf" srcId="{B56A6797-3D5B-407C-95A9-2EB81BFDDB4A}" destId="{4FE22877-3397-48E2-A1F2-94F3483CD39D}" srcOrd="6" destOrd="0" presId="urn:microsoft.com/office/officeart/2005/8/layout/hierarchy2"/>
    <dgm:cxn modelId="{49E51657-5402-4194-AAF6-3F7A942C06E9}" type="presParOf" srcId="{4FE22877-3397-48E2-A1F2-94F3483CD39D}" destId="{2FFB008C-C332-4DE6-8443-CEAB2054C16C}" srcOrd="0" destOrd="0" presId="urn:microsoft.com/office/officeart/2005/8/layout/hierarchy2"/>
    <dgm:cxn modelId="{0AB50E05-C9BD-4720-99C0-C6901040F703}" type="presParOf" srcId="{B56A6797-3D5B-407C-95A9-2EB81BFDDB4A}" destId="{EA9C0082-75A4-460A-984B-4DD138EA285A}" srcOrd="7" destOrd="0" presId="urn:microsoft.com/office/officeart/2005/8/layout/hierarchy2"/>
    <dgm:cxn modelId="{99CF4D16-96E8-44E1-881C-588F9D1BFA02}" type="presParOf" srcId="{EA9C0082-75A4-460A-984B-4DD138EA285A}" destId="{E7538F86-1B21-42C0-9764-628C75660E73}" srcOrd="0" destOrd="0" presId="urn:microsoft.com/office/officeart/2005/8/layout/hierarchy2"/>
    <dgm:cxn modelId="{51F3DAF0-89A8-4505-9F3A-E28F6650DC22}" type="presParOf" srcId="{EA9C0082-75A4-460A-984B-4DD138EA285A}" destId="{E2D09A8D-28C2-4804-998D-5AEEA8EFFB6A}" srcOrd="1" destOrd="0" presId="urn:microsoft.com/office/officeart/2005/8/layout/hierarchy2"/>
    <dgm:cxn modelId="{7C7655A8-E682-434F-B2CC-D7EAB2ED11D9}" type="presParOf" srcId="{B56A6797-3D5B-407C-95A9-2EB81BFDDB4A}" destId="{7B6727ED-B441-428B-A04E-163CAD722A90}" srcOrd="8" destOrd="0" presId="urn:microsoft.com/office/officeart/2005/8/layout/hierarchy2"/>
    <dgm:cxn modelId="{76E12F36-A8D1-46E1-AA7E-CE5DAFBF00A3}" type="presParOf" srcId="{7B6727ED-B441-428B-A04E-163CAD722A90}" destId="{A4CA0F7F-3779-459F-BE10-7126A6536E82}" srcOrd="0" destOrd="0" presId="urn:microsoft.com/office/officeart/2005/8/layout/hierarchy2"/>
    <dgm:cxn modelId="{ED012C11-F620-4647-A9BD-BE617A45DE60}" type="presParOf" srcId="{B56A6797-3D5B-407C-95A9-2EB81BFDDB4A}" destId="{72432CE3-7FB2-4CBD-9624-71DE450A9582}" srcOrd="9" destOrd="0" presId="urn:microsoft.com/office/officeart/2005/8/layout/hierarchy2"/>
    <dgm:cxn modelId="{2FC787FB-9437-4384-A7E2-3115488DF50E}" type="presParOf" srcId="{72432CE3-7FB2-4CBD-9624-71DE450A9582}" destId="{AEDFB439-2BF0-480D-997C-7E1E9C2FDE28}" srcOrd="0" destOrd="0" presId="urn:microsoft.com/office/officeart/2005/8/layout/hierarchy2"/>
    <dgm:cxn modelId="{2666D215-1153-4714-811E-92B14588A77B}" type="presParOf" srcId="{72432CE3-7FB2-4CBD-9624-71DE450A9582}" destId="{BD710619-E9C1-45AB-BCC2-CC93F656D12C}" srcOrd="1" destOrd="0" presId="urn:microsoft.com/office/officeart/2005/8/layout/hierarchy2"/>
    <dgm:cxn modelId="{EF62183E-8FEC-40B3-9C9F-DAF8AD08F170}" type="presParOf" srcId="{B56A6797-3D5B-407C-95A9-2EB81BFDDB4A}" destId="{CC7D4911-5995-4EE3-A4E5-6C6CC9C5686A}" srcOrd="10" destOrd="0" presId="urn:microsoft.com/office/officeart/2005/8/layout/hierarchy2"/>
    <dgm:cxn modelId="{7B636886-4C82-409F-96D2-A4E2CF54A87C}" type="presParOf" srcId="{CC7D4911-5995-4EE3-A4E5-6C6CC9C5686A}" destId="{630357CC-1332-47B5-85E0-7E82B92544B9}" srcOrd="0" destOrd="0" presId="urn:microsoft.com/office/officeart/2005/8/layout/hierarchy2"/>
    <dgm:cxn modelId="{A4B18F52-49C7-4835-A517-6FFC13FA3A31}" type="presParOf" srcId="{B56A6797-3D5B-407C-95A9-2EB81BFDDB4A}" destId="{3586B508-6B06-4806-A5B3-320378FB0767}" srcOrd="11" destOrd="0" presId="urn:microsoft.com/office/officeart/2005/8/layout/hierarchy2"/>
    <dgm:cxn modelId="{E4A0D8AA-40E2-413E-99FC-F7B021C40D69}" type="presParOf" srcId="{3586B508-6B06-4806-A5B3-320378FB0767}" destId="{87FDE002-3857-481A-945B-E0B4CDC69611}" srcOrd="0" destOrd="0" presId="urn:microsoft.com/office/officeart/2005/8/layout/hierarchy2"/>
    <dgm:cxn modelId="{605A8F93-251E-43C5-BD4F-29BC329889CE}" type="presParOf" srcId="{3586B508-6B06-4806-A5B3-320378FB0767}" destId="{FA4DAD03-65C5-4E6F-B6AC-794DB66B8891}" srcOrd="1" destOrd="0" presId="urn:microsoft.com/office/officeart/2005/8/layout/hierarchy2"/>
    <dgm:cxn modelId="{40CBEAB6-E8F6-4E44-A690-8FBEF5755844}" type="presParOf" srcId="{B56A6797-3D5B-407C-95A9-2EB81BFDDB4A}" destId="{D94FFE0E-357C-460B-B0C4-721FB040CE16}" srcOrd="12" destOrd="0" presId="urn:microsoft.com/office/officeart/2005/8/layout/hierarchy2"/>
    <dgm:cxn modelId="{6BB63E06-99DE-4962-B707-C6E7BE0F0B62}" type="presParOf" srcId="{D94FFE0E-357C-460B-B0C4-721FB040CE16}" destId="{9876A51E-4249-418B-BCA1-82DCAB5F8527}" srcOrd="0" destOrd="0" presId="urn:microsoft.com/office/officeart/2005/8/layout/hierarchy2"/>
    <dgm:cxn modelId="{43698B40-6C79-40D2-97A7-F4494ABF57B5}" type="presParOf" srcId="{B56A6797-3D5B-407C-95A9-2EB81BFDDB4A}" destId="{3B7C282E-F175-4862-9A7F-15C63289BA68}" srcOrd="13" destOrd="0" presId="urn:microsoft.com/office/officeart/2005/8/layout/hierarchy2"/>
    <dgm:cxn modelId="{440D1561-FCCC-465D-9CDE-7103FC3FF6DC}" type="presParOf" srcId="{3B7C282E-F175-4862-9A7F-15C63289BA68}" destId="{5353E281-055D-4A40-83C8-0CB28EB69060}" srcOrd="0" destOrd="0" presId="urn:microsoft.com/office/officeart/2005/8/layout/hierarchy2"/>
    <dgm:cxn modelId="{F0DF71D7-EF2F-4D18-BD2E-1B7F4B2411E5}" type="presParOf" srcId="{3B7C282E-F175-4862-9A7F-15C63289BA68}" destId="{0AD8454A-8B73-4CC3-B61C-F23F8CC93D5D}" srcOrd="1" destOrd="0" presId="urn:microsoft.com/office/officeart/2005/8/layout/hierarchy2"/>
    <dgm:cxn modelId="{70845AA8-5A66-48C7-B184-36E7C14D3546}" type="presParOf" srcId="{B56A6797-3D5B-407C-95A9-2EB81BFDDB4A}" destId="{E9AFD8A3-B57A-4333-B1A9-583B17E79E57}" srcOrd="14" destOrd="0" presId="urn:microsoft.com/office/officeart/2005/8/layout/hierarchy2"/>
    <dgm:cxn modelId="{1276D5C0-7980-4F04-8F79-EC149CB84369}" type="presParOf" srcId="{E9AFD8A3-B57A-4333-B1A9-583B17E79E57}" destId="{FF6790F2-FD54-4C1F-8B19-C3B39A53E256}" srcOrd="0" destOrd="0" presId="urn:microsoft.com/office/officeart/2005/8/layout/hierarchy2"/>
    <dgm:cxn modelId="{F33582BE-810A-49E7-8503-00D38B06BAB7}" type="presParOf" srcId="{B56A6797-3D5B-407C-95A9-2EB81BFDDB4A}" destId="{EFF9DB67-8390-49C5-978B-4769733530B3}" srcOrd="15" destOrd="0" presId="urn:microsoft.com/office/officeart/2005/8/layout/hierarchy2"/>
    <dgm:cxn modelId="{317A33DC-2C08-42F1-9C9E-D11FABB17DCF}" type="presParOf" srcId="{EFF9DB67-8390-49C5-978B-4769733530B3}" destId="{2B03A938-4F6F-44E9-9FDD-EF340284F497}" srcOrd="0" destOrd="0" presId="urn:microsoft.com/office/officeart/2005/8/layout/hierarchy2"/>
    <dgm:cxn modelId="{599E1E95-D55A-4208-A973-72A57D7A1783}" type="presParOf" srcId="{EFF9DB67-8390-49C5-978B-4769733530B3}" destId="{8EF22796-923B-4515-B178-13E831C6B11D}" srcOrd="1" destOrd="0" presId="urn:microsoft.com/office/officeart/2005/8/layout/hierarchy2"/>
    <dgm:cxn modelId="{6D5A526E-A85A-4B1D-8F01-264C29174158}" type="presParOf" srcId="{B56A6797-3D5B-407C-95A9-2EB81BFDDB4A}" destId="{77496646-4B48-4802-BC5B-BEB9576D4C32}" srcOrd="16" destOrd="0" presId="urn:microsoft.com/office/officeart/2005/8/layout/hierarchy2"/>
    <dgm:cxn modelId="{3E811CA2-BD26-4F52-99C5-555B44389C58}" type="presParOf" srcId="{77496646-4B48-4802-BC5B-BEB9576D4C32}" destId="{BD440956-2109-4D89-BAB6-434163E16455}" srcOrd="0" destOrd="0" presId="urn:microsoft.com/office/officeart/2005/8/layout/hierarchy2"/>
    <dgm:cxn modelId="{1B6262BC-19C2-4027-96CA-782B81FC5708}" type="presParOf" srcId="{B56A6797-3D5B-407C-95A9-2EB81BFDDB4A}" destId="{0CFD4F01-3309-4F7F-A9D2-6D152F573522}" srcOrd="17" destOrd="0" presId="urn:microsoft.com/office/officeart/2005/8/layout/hierarchy2"/>
    <dgm:cxn modelId="{552CD149-E769-4483-9BB5-434CA7A8307B}" type="presParOf" srcId="{0CFD4F01-3309-4F7F-A9D2-6D152F573522}" destId="{28D69412-E6D4-40CD-8560-A7BB054AA798}" srcOrd="0" destOrd="0" presId="urn:microsoft.com/office/officeart/2005/8/layout/hierarchy2"/>
    <dgm:cxn modelId="{9429FF40-7E94-400F-81EC-2616DDFB92FF}" type="presParOf" srcId="{0CFD4F01-3309-4F7F-A9D2-6D152F573522}" destId="{B62323ED-4B43-42F6-9265-D5A56CA7D055}" srcOrd="1" destOrd="0" presId="urn:microsoft.com/office/officeart/2005/8/layout/hierarchy2"/>
    <dgm:cxn modelId="{251CB05C-DEF5-42D8-8CCD-8458F984842B}" type="presParOf" srcId="{B56A6797-3D5B-407C-95A9-2EB81BFDDB4A}" destId="{8F98C521-ED56-4C16-90D2-8BF38155C9FA}" srcOrd="18" destOrd="0" presId="urn:microsoft.com/office/officeart/2005/8/layout/hierarchy2"/>
    <dgm:cxn modelId="{CEE2506B-ADED-4193-AD0D-57824FE56D31}" type="presParOf" srcId="{8F98C521-ED56-4C16-90D2-8BF38155C9FA}" destId="{379C8AE5-8A40-4A94-864D-C18C0A54BA94}" srcOrd="0" destOrd="0" presId="urn:microsoft.com/office/officeart/2005/8/layout/hierarchy2"/>
    <dgm:cxn modelId="{EC760CFA-D374-4758-AC46-AF716EAB6572}" type="presParOf" srcId="{B56A6797-3D5B-407C-95A9-2EB81BFDDB4A}" destId="{74A396BC-6E06-4C69-BAE6-28478F2B6852}" srcOrd="19" destOrd="0" presId="urn:microsoft.com/office/officeart/2005/8/layout/hierarchy2"/>
    <dgm:cxn modelId="{7DA7988E-C84D-487A-9BED-F61D4B6C5351}" type="presParOf" srcId="{74A396BC-6E06-4C69-BAE6-28478F2B6852}" destId="{0F74C9EF-FF48-4932-B1D0-07949D8C0AB3}" srcOrd="0" destOrd="0" presId="urn:microsoft.com/office/officeart/2005/8/layout/hierarchy2"/>
    <dgm:cxn modelId="{18EBC433-1BE9-40BD-87D9-F94B15D8C450}" type="presParOf" srcId="{74A396BC-6E06-4C69-BAE6-28478F2B6852}" destId="{AA357D43-9282-40EA-8549-6377B8AE9476}" srcOrd="1" destOrd="0" presId="urn:microsoft.com/office/officeart/2005/8/layout/hierarchy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4AE9393-51BE-4DC2-819D-2CD831E48263}" type="doc">
      <dgm:prSet loTypeId="urn:microsoft.com/office/officeart/2005/8/layout/default#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DDF26CE4-10A5-49C1-8B83-A3CB4098F16A}">
      <dgm:prSet/>
      <dgm:spPr/>
      <dgm:t>
        <a:bodyPr/>
        <a:lstStyle/>
        <a:p>
          <a:r>
            <a:rPr lang="pl-PL" dirty="0" smtClean="0"/>
            <a:t>finanse </a:t>
          </a:r>
        </a:p>
        <a:p>
          <a:r>
            <a:rPr lang="pl-PL" smtClean="0"/>
            <a:t>i rachunkowoś</a:t>
          </a:r>
          <a:endParaRPr lang="pl-PL" dirty="0"/>
        </a:p>
      </dgm:t>
    </dgm:pt>
    <dgm:pt modelId="{F7264FF5-89D7-4260-8420-A2194FC34440}" type="parTrans" cxnId="{88014DD5-59F0-4497-9F40-1F17B6F3A6DC}">
      <dgm:prSet/>
      <dgm:spPr/>
      <dgm:t>
        <a:bodyPr/>
        <a:lstStyle/>
        <a:p>
          <a:endParaRPr lang="pl-PL"/>
        </a:p>
      </dgm:t>
    </dgm:pt>
    <dgm:pt modelId="{14C2A2AC-4A51-455E-A15A-4305422C43D8}" type="sibTrans" cxnId="{88014DD5-59F0-4497-9F40-1F17B6F3A6DC}">
      <dgm:prSet/>
      <dgm:spPr/>
      <dgm:t>
        <a:bodyPr/>
        <a:lstStyle/>
        <a:p>
          <a:endParaRPr lang="pl-PL"/>
        </a:p>
      </dgm:t>
    </dgm:pt>
    <dgm:pt modelId="{19370C9A-0917-44D9-805C-09C36F37243B}">
      <dgm:prSet/>
      <dgm:spPr/>
      <dgm:t>
        <a:bodyPr/>
        <a:lstStyle/>
        <a:p>
          <a:r>
            <a:rPr lang="pl-PL" dirty="0" smtClean="0"/>
            <a:t>rachunek kosztów dla inżynierów</a:t>
          </a:r>
          <a:endParaRPr lang="pl-PL" dirty="0"/>
        </a:p>
      </dgm:t>
    </dgm:pt>
    <dgm:pt modelId="{114CDD85-A582-4881-BEFE-025DD955CE90}" type="parTrans" cxnId="{2B6769FE-4311-40DC-B083-30661F5E98FD}">
      <dgm:prSet/>
      <dgm:spPr/>
      <dgm:t>
        <a:bodyPr/>
        <a:lstStyle/>
        <a:p>
          <a:endParaRPr lang="pl-PL"/>
        </a:p>
      </dgm:t>
    </dgm:pt>
    <dgm:pt modelId="{FC0D2F42-D9B1-48EC-8C47-FDC71B4B5D9A}" type="sibTrans" cxnId="{2B6769FE-4311-40DC-B083-30661F5E98FD}">
      <dgm:prSet/>
      <dgm:spPr/>
      <dgm:t>
        <a:bodyPr/>
        <a:lstStyle/>
        <a:p>
          <a:endParaRPr lang="pl-PL"/>
        </a:p>
      </dgm:t>
    </dgm:pt>
    <dgm:pt modelId="{E7966C17-05BC-4AD3-B5AA-39A4B45B0F92}">
      <dgm:prSet/>
      <dgm:spPr/>
      <dgm:t>
        <a:bodyPr/>
        <a:lstStyle/>
        <a:p>
          <a:r>
            <a:rPr lang="pl-PL" dirty="0" smtClean="0"/>
            <a:t>badania operacyjne</a:t>
          </a:r>
          <a:endParaRPr lang="pl-PL" dirty="0"/>
        </a:p>
      </dgm:t>
    </dgm:pt>
    <dgm:pt modelId="{BFB51A8E-2A75-45E0-8B6D-277B1237D7BA}" type="parTrans" cxnId="{4BF95B05-D3EC-415B-9C0F-944A5477962A}">
      <dgm:prSet/>
      <dgm:spPr/>
      <dgm:t>
        <a:bodyPr/>
        <a:lstStyle/>
        <a:p>
          <a:endParaRPr lang="pl-PL"/>
        </a:p>
      </dgm:t>
    </dgm:pt>
    <dgm:pt modelId="{CE20F808-F4E8-4159-B63F-097C67297DBC}" type="sibTrans" cxnId="{4BF95B05-D3EC-415B-9C0F-944A5477962A}">
      <dgm:prSet/>
      <dgm:spPr/>
      <dgm:t>
        <a:bodyPr/>
        <a:lstStyle/>
        <a:p>
          <a:endParaRPr lang="pl-PL"/>
        </a:p>
      </dgm:t>
    </dgm:pt>
    <dgm:pt modelId="{227CF09F-0729-457B-8B59-85944B8351A2}">
      <dgm:prSet/>
      <dgm:spPr/>
      <dgm:t>
        <a:bodyPr/>
        <a:lstStyle/>
        <a:p>
          <a:r>
            <a:rPr lang="pl-PL" dirty="0" smtClean="0"/>
            <a:t>zarządzanie produkcją </a:t>
          </a:r>
          <a:br>
            <a:rPr lang="pl-PL" dirty="0" smtClean="0"/>
          </a:br>
          <a:r>
            <a:rPr lang="pl-PL" dirty="0" smtClean="0"/>
            <a:t>i usługami</a:t>
          </a:r>
          <a:endParaRPr lang="pl-PL" dirty="0"/>
        </a:p>
      </dgm:t>
    </dgm:pt>
    <dgm:pt modelId="{CE6F00FF-6605-4241-B127-DF171112CCD9}" type="parTrans" cxnId="{99B74C8C-42B0-412A-A6AF-77D1D6FC81F5}">
      <dgm:prSet/>
      <dgm:spPr/>
      <dgm:t>
        <a:bodyPr/>
        <a:lstStyle/>
        <a:p>
          <a:endParaRPr lang="pl-PL"/>
        </a:p>
      </dgm:t>
    </dgm:pt>
    <dgm:pt modelId="{01802FEB-23DF-44EF-96BC-5F91F7D98E95}" type="sibTrans" cxnId="{99B74C8C-42B0-412A-A6AF-77D1D6FC81F5}">
      <dgm:prSet/>
      <dgm:spPr/>
      <dgm:t>
        <a:bodyPr/>
        <a:lstStyle/>
        <a:p>
          <a:endParaRPr lang="pl-PL"/>
        </a:p>
      </dgm:t>
    </dgm:pt>
    <dgm:pt modelId="{76F42B0D-0AC5-48B8-93FC-9FD245245656}">
      <dgm:prSet/>
      <dgm:spPr/>
      <dgm:t>
        <a:bodyPr/>
        <a:lstStyle/>
        <a:p>
          <a:r>
            <a:rPr lang="pl-PL" dirty="0" smtClean="0"/>
            <a:t>zarządzanie personelem</a:t>
          </a:r>
          <a:endParaRPr lang="pl-PL" dirty="0"/>
        </a:p>
      </dgm:t>
    </dgm:pt>
    <dgm:pt modelId="{D94D8399-A1F5-415E-BAC8-F5520184EAB0}" type="parTrans" cxnId="{EB321FEB-6DCC-47A4-A6A8-8ACCEFA3EBBB}">
      <dgm:prSet/>
      <dgm:spPr/>
      <dgm:t>
        <a:bodyPr/>
        <a:lstStyle/>
        <a:p>
          <a:endParaRPr lang="pl-PL"/>
        </a:p>
      </dgm:t>
    </dgm:pt>
    <dgm:pt modelId="{3B16BF83-3755-4FDD-8E28-8957D1B65181}" type="sibTrans" cxnId="{EB321FEB-6DCC-47A4-A6A8-8ACCEFA3EBBB}">
      <dgm:prSet/>
      <dgm:spPr/>
      <dgm:t>
        <a:bodyPr/>
        <a:lstStyle/>
        <a:p>
          <a:endParaRPr lang="pl-PL"/>
        </a:p>
      </dgm:t>
    </dgm:pt>
    <dgm:pt modelId="{0AD18C7F-CF6F-45D6-8C0D-3D337D692B3D}">
      <dgm:prSet/>
      <dgm:spPr/>
      <dgm:t>
        <a:bodyPr/>
        <a:lstStyle/>
        <a:p>
          <a:r>
            <a:rPr lang="pl-PL" dirty="0" smtClean="0"/>
            <a:t>zarządzanie jakością</a:t>
          </a:r>
          <a:endParaRPr lang="pl-PL" dirty="0"/>
        </a:p>
      </dgm:t>
    </dgm:pt>
    <dgm:pt modelId="{A70337E6-A93A-47D4-AA9A-08E2DF77DC63}" type="parTrans" cxnId="{1443BDD7-EE69-4680-BE0A-2748C231C0F7}">
      <dgm:prSet/>
      <dgm:spPr/>
      <dgm:t>
        <a:bodyPr/>
        <a:lstStyle/>
        <a:p>
          <a:endParaRPr lang="pl-PL"/>
        </a:p>
      </dgm:t>
    </dgm:pt>
    <dgm:pt modelId="{A5D235A1-AE1A-496F-944A-A57848E5697F}" type="sibTrans" cxnId="{1443BDD7-EE69-4680-BE0A-2748C231C0F7}">
      <dgm:prSet/>
      <dgm:spPr/>
      <dgm:t>
        <a:bodyPr/>
        <a:lstStyle/>
        <a:p>
          <a:endParaRPr lang="pl-PL"/>
        </a:p>
      </dgm:t>
    </dgm:pt>
    <dgm:pt modelId="{64C148D8-7A73-4EF9-9560-314016975A43}">
      <dgm:prSet/>
      <dgm:spPr/>
      <dgm:t>
        <a:bodyPr/>
        <a:lstStyle/>
        <a:p>
          <a:r>
            <a:rPr lang="pl-PL" dirty="0" smtClean="0"/>
            <a:t>marketing</a:t>
          </a:r>
          <a:endParaRPr lang="pl-PL" dirty="0"/>
        </a:p>
      </dgm:t>
    </dgm:pt>
    <dgm:pt modelId="{1932DAAB-38BF-4FB7-9F43-E0C3686F7A2F}" type="parTrans" cxnId="{D65E91D1-1364-4D91-B600-2C219B6DFBD6}">
      <dgm:prSet/>
      <dgm:spPr/>
      <dgm:t>
        <a:bodyPr/>
        <a:lstStyle/>
        <a:p>
          <a:endParaRPr lang="pl-PL"/>
        </a:p>
      </dgm:t>
    </dgm:pt>
    <dgm:pt modelId="{271D64AD-D51D-40D8-8401-F95B553BF379}" type="sibTrans" cxnId="{D65E91D1-1364-4D91-B600-2C219B6DFBD6}">
      <dgm:prSet/>
      <dgm:spPr/>
      <dgm:t>
        <a:bodyPr/>
        <a:lstStyle/>
        <a:p>
          <a:endParaRPr lang="pl-PL"/>
        </a:p>
      </dgm:t>
    </dgm:pt>
    <dgm:pt modelId="{4785BDB6-5A99-423F-940C-224FA819532D}">
      <dgm:prSet/>
      <dgm:spPr/>
      <dgm:t>
        <a:bodyPr/>
        <a:lstStyle/>
        <a:p>
          <a:r>
            <a:rPr lang="pl-PL" dirty="0" smtClean="0"/>
            <a:t>wprowadzenie do techniki</a:t>
          </a:r>
          <a:endParaRPr lang="pl-PL" dirty="0"/>
        </a:p>
      </dgm:t>
    </dgm:pt>
    <dgm:pt modelId="{A04971AD-B7DE-4DB0-B70D-0F306F6618D9}" type="parTrans" cxnId="{69A9ADCA-426A-4691-B302-C852E0D8FB46}">
      <dgm:prSet/>
      <dgm:spPr/>
      <dgm:t>
        <a:bodyPr/>
        <a:lstStyle/>
        <a:p>
          <a:endParaRPr lang="pl-PL"/>
        </a:p>
      </dgm:t>
    </dgm:pt>
    <dgm:pt modelId="{9423B874-8910-46B7-9101-CC5F877FC110}" type="sibTrans" cxnId="{69A9ADCA-426A-4691-B302-C852E0D8FB46}">
      <dgm:prSet/>
      <dgm:spPr/>
      <dgm:t>
        <a:bodyPr/>
        <a:lstStyle/>
        <a:p>
          <a:endParaRPr lang="pl-PL"/>
        </a:p>
      </dgm:t>
    </dgm:pt>
    <dgm:pt modelId="{27BA9304-7B64-4B87-A8A6-5E3C9D65DB06}">
      <dgm:prSet/>
      <dgm:spPr/>
      <dgm:t>
        <a:bodyPr/>
        <a:lstStyle/>
        <a:p>
          <a:r>
            <a:rPr lang="pl-PL" dirty="0" smtClean="0"/>
            <a:t>ekologia zasobów naturalnych </a:t>
          </a:r>
          <a:br>
            <a:rPr lang="pl-PL" dirty="0" smtClean="0"/>
          </a:br>
          <a:r>
            <a:rPr lang="pl-PL" dirty="0" smtClean="0"/>
            <a:t>i ochrona środowiska</a:t>
          </a:r>
          <a:endParaRPr lang="pl-PL" dirty="0"/>
        </a:p>
      </dgm:t>
    </dgm:pt>
    <dgm:pt modelId="{E79708CC-08D2-402E-909F-56FEDC678F50}" type="parTrans" cxnId="{24A1FF6E-6632-4A68-BF7D-CA2119F5366F}">
      <dgm:prSet/>
      <dgm:spPr/>
      <dgm:t>
        <a:bodyPr/>
        <a:lstStyle/>
        <a:p>
          <a:endParaRPr lang="pl-PL"/>
        </a:p>
      </dgm:t>
    </dgm:pt>
    <dgm:pt modelId="{27C9029A-6778-4D2C-A371-78E33148BBCB}" type="sibTrans" cxnId="{24A1FF6E-6632-4A68-BF7D-CA2119F5366F}">
      <dgm:prSet/>
      <dgm:spPr/>
      <dgm:t>
        <a:bodyPr/>
        <a:lstStyle/>
        <a:p>
          <a:endParaRPr lang="pl-PL"/>
        </a:p>
      </dgm:t>
    </dgm:pt>
    <dgm:pt modelId="{E8DCF4FA-FCCC-45FB-AC72-5D1750CCE3E7}">
      <dgm:prSet/>
      <dgm:spPr/>
      <dgm:t>
        <a:bodyPr/>
        <a:lstStyle/>
        <a:p>
          <a:r>
            <a:rPr lang="pl-PL" dirty="0" smtClean="0"/>
            <a:t>materiałoznawstwo</a:t>
          </a:r>
          <a:endParaRPr lang="pl-PL" dirty="0"/>
        </a:p>
      </dgm:t>
    </dgm:pt>
    <dgm:pt modelId="{B3130BB5-E5F1-472F-A1BA-9ADDE9A0B4A7}" type="parTrans" cxnId="{3DD1C52E-975E-4C3C-B60A-A73C68CEE510}">
      <dgm:prSet/>
      <dgm:spPr/>
      <dgm:t>
        <a:bodyPr/>
        <a:lstStyle/>
        <a:p>
          <a:endParaRPr lang="pl-PL"/>
        </a:p>
      </dgm:t>
    </dgm:pt>
    <dgm:pt modelId="{8927B35E-28F1-42AC-B2AD-5138196A3540}" type="sibTrans" cxnId="{3DD1C52E-975E-4C3C-B60A-A73C68CEE510}">
      <dgm:prSet/>
      <dgm:spPr/>
      <dgm:t>
        <a:bodyPr/>
        <a:lstStyle/>
        <a:p>
          <a:endParaRPr lang="pl-PL"/>
        </a:p>
      </dgm:t>
    </dgm:pt>
    <dgm:pt modelId="{3F127F4C-7069-4465-B74A-B8159187CFB3}">
      <dgm:prSet/>
      <dgm:spPr/>
      <dgm:t>
        <a:bodyPr/>
        <a:lstStyle/>
        <a:p>
          <a:r>
            <a:rPr lang="pl-PL" dirty="0" smtClean="0"/>
            <a:t>podstawy projektowania inżynierskiego</a:t>
          </a:r>
          <a:endParaRPr lang="pl-PL" dirty="0"/>
        </a:p>
      </dgm:t>
    </dgm:pt>
    <dgm:pt modelId="{CCF98C15-0AF7-4B18-94C8-AF3961AE1162}" type="parTrans" cxnId="{385CA557-18D2-4FBF-AB59-BE1F347308BC}">
      <dgm:prSet/>
      <dgm:spPr/>
      <dgm:t>
        <a:bodyPr/>
        <a:lstStyle/>
        <a:p>
          <a:endParaRPr lang="pl-PL"/>
        </a:p>
      </dgm:t>
    </dgm:pt>
    <dgm:pt modelId="{8ABB4ACA-EFE0-4280-9682-E31BD46B8248}" type="sibTrans" cxnId="{385CA557-18D2-4FBF-AB59-BE1F347308BC}">
      <dgm:prSet/>
      <dgm:spPr/>
      <dgm:t>
        <a:bodyPr/>
        <a:lstStyle/>
        <a:p>
          <a:endParaRPr lang="pl-PL"/>
        </a:p>
      </dgm:t>
    </dgm:pt>
    <dgm:pt modelId="{C13A1E25-C6BB-486C-802B-7DD46092DE72}">
      <dgm:prSet/>
      <dgm:spPr/>
      <dgm:t>
        <a:bodyPr/>
        <a:lstStyle/>
        <a:p>
          <a:r>
            <a:rPr lang="pl-PL" dirty="0" smtClean="0"/>
            <a:t>procesy i techniki produkcyjne</a:t>
          </a:r>
          <a:endParaRPr lang="pl-PL" dirty="0"/>
        </a:p>
      </dgm:t>
    </dgm:pt>
    <dgm:pt modelId="{179C5D88-64C7-431A-B954-EBB991EDA2D4}" type="parTrans" cxnId="{7F5A9233-781B-4243-A561-6FB20A99A449}">
      <dgm:prSet/>
      <dgm:spPr/>
      <dgm:t>
        <a:bodyPr/>
        <a:lstStyle/>
        <a:p>
          <a:endParaRPr lang="pl-PL"/>
        </a:p>
      </dgm:t>
    </dgm:pt>
    <dgm:pt modelId="{57C839CD-0AB1-4A23-85A7-AA21B7E171C0}" type="sibTrans" cxnId="{7F5A9233-781B-4243-A561-6FB20A99A449}">
      <dgm:prSet/>
      <dgm:spPr/>
      <dgm:t>
        <a:bodyPr/>
        <a:lstStyle/>
        <a:p>
          <a:endParaRPr lang="pl-PL"/>
        </a:p>
      </dgm:t>
    </dgm:pt>
    <dgm:pt modelId="{A274E5B5-948E-44D8-ABC9-61A645C4FA6C}">
      <dgm:prSet/>
      <dgm:spPr/>
      <dgm:t>
        <a:bodyPr/>
        <a:lstStyle/>
        <a:p>
          <a:r>
            <a:rPr lang="pl-PL" dirty="0" smtClean="0"/>
            <a:t>zarządzanie strategiczne</a:t>
          </a:r>
          <a:endParaRPr lang="pl-PL" dirty="0"/>
        </a:p>
      </dgm:t>
    </dgm:pt>
    <dgm:pt modelId="{D7809EF3-5F7F-427C-82C7-4F7BF4E61FA8}" type="parTrans" cxnId="{8C7E28AC-B3DB-4A1A-AE98-E80654F0507E}">
      <dgm:prSet/>
      <dgm:spPr/>
      <dgm:t>
        <a:bodyPr/>
        <a:lstStyle/>
        <a:p>
          <a:endParaRPr lang="pl-PL"/>
        </a:p>
      </dgm:t>
    </dgm:pt>
    <dgm:pt modelId="{E8486EFD-BD1A-4080-AC76-74FA5A657E05}" type="sibTrans" cxnId="{8C7E28AC-B3DB-4A1A-AE98-E80654F0507E}">
      <dgm:prSet/>
      <dgm:spPr/>
      <dgm:t>
        <a:bodyPr/>
        <a:lstStyle/>
        <a:p>
          <a:endParaRPr lang="pl-PL"/>
        </a:p>
      </dgm:t>
    </dgm:pt>
    <dgm:pt modelId="{1E960FF5-BADC-4943-8835-2907BFC889C2}" type="pres">
      <dgm:prSet presAssocID="{E4AE9393-51BE-4DC2-819D-2CD831E4826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AA0C4746-5045-4E89-A32B-F2A29984D8FB}" type="pres">
      <dgm:prSet presAssocID="{C13A1E25-C6BB-486C-802B-7DD46092DE72}" presName="node" presStyleLbl="node1" presStyleIdx="0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73B4968-3A38-436F-83BF-D379A0C011AF}" type="pres">
      <dgm:prSet presAssocID="{57C839CD-0AB1-4A23-85A7-AA21B7E171C0}" presName="sibTrans" presStyleCnt="0"/>
      <dgm:spPr/>
      <dgm:t>
        <a:bodyPr/>
        <a:lstStyle/>
        <a:p>
          <a:endParaRPr lang="pl-PL"/>
        </a:p>
      </dgm:t>
    </dgm:pt>
    <dgm:pt modelId="{51F8515A-6343-47B1-B8AC-819F7EC0278D}" type="pres">
      <dgm:prSet presAssocID="{3F127F4C-7069-4465-B74A-B8159187CFB3}" presName="node" presStyleLbl="node1" presStyleIdx="1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1B41DB3-A7B7-42A7-8B1D-940ABBB6A46A}" type="pres">
      <dgm:prSet presAssocID="{8ABB4ACA-EFE0-4280-9682-E31BD46B8248}" presName="sibTrans" presStyleCnt="0"/>
      <dgm:spPr/>
      <dgm:t>
        <a:bodyPr/>
        <a:lstStyle/>
        <a:p>
          <a:endParaRPr lang="pl-PL"/>
        </a:p>
      </dgm:t>
    </dgm:pt>
    <dgm:pt modelId="{4FDF99AC-184C-4EE5-AF0F-C7CFEF2ADA02}" type="pres">
      <dgm:prSet presAssocID="{E8DCF4FA-FCCC-45FB-AC72-5D1750CCE3E7}" presName="node" presStyleLbl="node1" presStyleIdx="2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6B57322-DBBA-4048-AB54-416975941C1D}" type="pres">
      <dgm:prSet presAssocID="{8927B35E-28F1-42AC-B2AD-5138196A3540}" presName="sibTrans" presStyleCnt="0"/>
      <dgm:spPr/>
      <dgm:t>
        <a:bodyPr/>
        <a:lstStyle/>
        <a:p>
          <a:endParaRPr lang="pl-PL"/>
        </a:p>
      </dgm:t>
    </dgm:pt>
    <dgm:pt modelId="{408EB99D-CB2B-4BDE-BC5A-79B5B48EEEF8}" type="pres">
      <dgm:prSet presAssocID="{27BA9304-7B64-4B87-A8A6-5E3C9D65DB06}" presName="node" presStyleLbl="node1" presStyleIdx="3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CE137BA-D93C-4CDF-B463-3BB3D7B4C8D3}" type="pres">
      <dgm:prSet presAssocID="{27C9029A-6778-4D2C-A371-78E33148BBCB}" presName="sibTrans" presStyleCnt="0"/>
      <dgm:spPr/>
      <dgm:t>
        <a:bodyPr/>
        <a:lstStyle/>
        <a:p>
          <a:endParaRPr lang="pl-PL"/>
        </a:p>
      </dgm:t>
    </dgm:pt>
    <dgm:pt modelId="{4D90824F-438B-4BB0-9C2F-48A9BFBD1194}" type="pres">
      <dgm:prSet presAssocID="{4785BDB6-5A99-423F-940C-224FA819532D}" presName="node" presStyleLbl="node1" presStyleIdx="4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3253D6B-632B-4733-BD5C-06C5C2B70758}" type="pres">
      <dgm:prSet presAssocID="{9423B874-8910-46B7-9101-CC5F877FC110}" presName="sibTrans" presStyleCnt="0"/>
      <dgm:spPr/>
      <dgm:t>
        <a:bodyPr/>
        <a:lstStyle/>
        <a:p>
          <a:endParaRPr lang="pl-PL"/>
        </a:p>
      </dgm:t>
    </dgm:pt>
    <dgm:pt modelId="{66E53BA5-E003-4398-87FE-4D2E4582CC88}" type="pres">
      <dgm:prSet presAssocID="{64C148D8-7A73-4EF9-9560-314016975A43}" presName="node" presStyleLbl="node1" presStyleIdx="5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E92FAD0-7A3A-48AF-AC5C-39FD5345106F}" type="pres">
      <dgm:prSet presAssocID="{271D64AD-D51D-40D8-8401-F95B553BF379}" presName="sibTrans" presStyleCnt="0"/>
      <dgm:spPr/>
      <dgm:t>
        <a:bodyPr/>
        <a:lstStyle/>
        <a:p>
          <a:endParaRPr lang="pl-PL"/>
        </a:p>
      </dgm:t>
    </dgm:pt>
    <dgm:pt modelId="{A9ED01DB-E058-46D6-9724-0BC6A1EA6D45}" type="pres">
      <dgm:prSet presAssocID="{0AD18C7F-CF6F-45D6-8C0D-3D337D692B3D}" presName="node" presStyleLbl="node1" presStyleIdx="6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EB22D94-A134-4C31-9398-3D176DF6B42E}" type="pres">
      <dgm:prSet presAssocID="{A5D235A1-AE1A-496F-944A-A57848E5697F}" presName="sibTrans" presStyleCnt="0"/>
      <dgm:spPr/>
      <dgm:t>
        <a:bodyPr/>
        <a:lstStyle/>
        <a:p>
          <a:endParaRPr lang="pl-PL"/>
        </a:p>
      </dgm:t>
    </dgm:pt>
    <dgm:pt modelId="{9B236392-68CC-465A-BF24-91EBF8A11A31}" type="pres">
      <dgm:prSet presAssocID="{A274E5B5-948E-44D8-ABC9-61A645C4FA6C}" presName="node" presStyleLbl="node1" presStyleIdx="7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3ECFF60-E844-42FA-91B9-C9B7FC6D190C}" type="pres">
      <dgm:prSet presAssocID="{E8486EFD-BD1A-4080-AC76-74FA5A657E05}" presName="sibTrans" presStyleCnt="0"/>
      <dgm:spPr/>
    </dgm:pt>
    <dgm:pt modelId="{D76BA5C5-7612-4B8C-A26F-6FE89859CF1B}" type="pres">
      <dgm:prSet presAssocID="{76F42B0D-0AC5-48B8-93FC-9FD245245656}" presName="node" presStyleLbl="node1" presStyleIdx="8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CEFB8AA-57B1-47B3-9EDD-40204684D294}" type="pres">
      <dgm:prSet presAssocID="{3B16BF83-3755-4FDD-8E28-8957D1B65181}" presName="sibTrans" presStyleCnt="0"/>
      <dgm:spPr/>
      <dgm:t>
        <a:bodyPr/>
        <a:lstStyle/>
        <a:p>
          <a:endParaRPr lang="pl-PL"/>
        </a:p>
      </dgm:t>
    </dgm:pt>
    <dgm:pt modelId="{3B81C72C-404F-477F-BC8D-47635F3FF795}" type="pres">
      <dgm:prSet presAssocID="{227CF09F-0729-457B-8B59-85944B8351A2}" presName="node" presStyleLbl="node1" presStyleIdx="9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75FAFF3-5DCF-4204-9F37-5B94DF6C258C}" type="pres">
      <dgm:prSet presAssocID="{01802FEB-23DF-44EF-96BC-5F91F7D98E95}" presName="sibTrans" presStyleCnt="0"/>
      <dgm:spPr/>
      <dgm:t>
        <a:bodyPr/>
        <a:lstStyle/>
        <a:p>
          <a:endParaRPr lang="pl-PL"/>
        </a:p>
      </dgm:t>
    </dgm:pt>
    <dgm:pt modelId="{16BE89EC-D29D-413F-AF05-89A33AFB43C4}" type="pres">
      <dgm:prSet presAssocID="{E7966C17-05BC-4AD3-B5AA-39A4B45B0F92}" presName="node" presStyleLbl="node1" presStyleIdx="10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4523CB2-F64C-42A3-A1ED-6FF773C2E87A}" type="pres">
      <dgm:prSet presAssocID="{CE20F808-F4E8-4159-B63F-097C67297DBC}" presName="sibTrans" presStyleCnt="0"/>
      <dgm:spPr/>
      <dgm:t>
        <a:bodyPr/>
        <a:lstStyle/>
        <a:p>
          <a:endParaRPr lang="pl-PL"/>
        </a:p>
      </dgm:t>
    </dgm:pt>
    <dgm:pt modelId="{BB17EDDE-95C5-4ACD-B304-488A31DCF1AD}" type="pres">
      <dgm:prSet presAssocID="{19370C9A-0917-44D9-805C-09C36F37243B}" presName="node" presStyleLbl="node1" presStyleIdx="11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090369D-F0D6-4305-A054-773C462A4471}" type="pres">
      <dgm:prSet presAssocID="{FC0D2F42-D9B1-48EC-8C47-FDC71B4B5D9A}" presName="sibTrans" presStyleCnt="0"/>
      <dgm:spPr/>
      <dgm:t>
        <a:bodyPr/>
        <a:lstStyle/>
        <a:p>
          <a:endParaRPr lang="pl-PL"/>
        </a:p>
      </dgm:t>
    </dgm:pt>
    <dgm:pt modelId="{AD6AF42D-3711-4885-A037-59E3612C72DB}" type="pres">
      <dgm:prSet presAssocID="{DDF26CE4-10A5-49C1-8B83-A3CB4098F16A}" presName="node" presStyleLbl="node1" presStyleIdx="12" presStyleCnt="1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8EC324DC-893B-469A-8335-B03236CA097C}" type="presOf" srcId="{27BA9304-7B64-4B87-A8A6-5E3C9D65DB06}" destId="{408EB99D-CB2B-4BDE-BC5A-79B5B48EEEF8}" srcOrd="0" destOrd="0" presId="urn:microsoft.com/office/officeart/2005/8/layout/default#1"/>
    <dgm:cxn modelId="{1A578D82-6638-4F62-9D01-2F9436659F78}" type="presOf" srcId="{E4AE9393-51BE-4DC2-819D-2CD831E48263}" destId="{1E960FF5-BADC-4943-8835-2907BFC889C2}" srcOrd="0" destOrd="0" presId="urn:microsoft.com/office/officeart/2005/8/layout/default#1"/>
    <dgm:cxn modelId="{EB321FEB-6DCC-47A4-A6A8-8ACCEFA3EBBB}" srcId="{E4AE9393-51BE-4DC2-819D-2CD831E48263}" destId="{76F42B0D-0AC5-48B8-93FC-9FD245245656}" srcOrd="8" destOrd="0" parTransId="{D94D8399-A1F5-415E-BAC8-F5520184EAB0}" sibTransId="{3B16BF83-3755-4FDD-8E28-8957D1B65181}"/>
    <dgm:cxn modelId="{24A1FF6E-6632-4A68-BF7D-CA2119F5366F}" srcId="{E4AE9393-51BE-4DC2-819D-2CD831E48263}" destId="{27BA9304-7B64-4B87-A8A6-5E3C9D65DB06}" srcOrd="3" destOrd="0" parTransId="{E79708CC-08D2-402E-909F-56FEDC678F50}" sibTransId="{27C9029A-6778-4D2C-A371-78E33148BBCB}"/>
    <dgm:cxn modelId="{B2E57DF5-3BF6-435A-8A25-6226B36ED976}" type="presOf" srcId="{227CF09F-0729-457B-8B59-85944B8351A2}" destId="{3B81C72C-404F-477F-BC8D-47635F3FF795}" srcOrd="0" destOrd="0" presId="urn:microsoft.com/office/officeart/2005/8/layout/default#1"/>
    <dgm:cxn modelId="{AB360441-F021-4F74-B04D-331E1FF4E4C4}" type="presOf" srcId="{E8DCF4FA-FCCC-45FB-AC72-5D1750CCE3E7}" destId="{4FDF99AC-184C-4EE5-AF0F-C7CFEF2ADA02}" srcOrd="0" destOrd="0" presId="urn:microsoft.com/office/officeart/2005/8/layout/default#1"/>
    <dgm:cxn modelId="{16961795-99C2-4FB0-9147-AD6CD09C1A77}" type="presOf" srcId="{E7966C17-05BC-4AD3-B5AA-39A4B45B0F92}" destId="{16BE89EC-D29D-413F-AF05-89A33AFB43C4}" srcOrd="0" destOrd="0" presId="urn:microsoft.com/office/officeart/2005/8/layout/default#1"/>
    <dgm:cxn modelId="{8C7E28AC-B3DB-4A1A-AE98-E80654F0507E}" srcId="{E4AE9393-51BE-4DC2-819D-2CD831E48263}" destId="{A274E5B5-948E-44D8-ABC9-61A645C4FA6C}" srcOrd="7" destOrd="0" parTransId="{D7809EF3-5F7F-427C-82C7-4F7BF4E61FA8}" sibTransId="{E8486EFD-BD1A-4080-AC76-74FA5A657E05}"/>
    <dgm:cxn modelId="{33C14EAA-8416-49C4-AB55-40BEF06B3979}" type="presOf" srcId="{76F42B0D-0AC5-48B8-93FC-9FD245245656}" destId="{D76BA5C5-7612-4B8C-A26F-6FE89859CF1B}" srcOrd="0" destOrd="0" presId="urn:microsoft.com/office/officeart/2005/8/layout/default#1"/>
    <dgm:cxn modelId="{69A9ADCA-426A-4691-B302-C852E0D8FB46}" srcId="{E4AE9393-51BE-4DC2-819D-2CD831E48263}" destId="{4785BDB6-5A99-423F-940C-224FA819532D}" srcOrd="4" destOrd="0" parTransId="{A04971AD-B7DE-4DB0-B70D-0F306F6618D9}" sibTransId="{9423B874-8910-46B7-9101-CC5F877FC110}"/>
    <dgm:cxn modelId="{D65E91D1-1364-4D91-B600-2C219B6DFBD6}" srcId="{E4AE9393-51BE-4DC2-819D-2CD831E48263}" destId="{64C148D8-7A73-4EF9-9560-314016975A43}" srcOrd="5" destOrd="0" parTransId="{1932DAAB-38BF-4FB7-9F43-E0C3686F7A2F}" sibTransId="{271D64AD-D51D-40D8-8401-F95B553BF379}"/>
    <dgm:cxn modelId="{3DD1C52E-975E-4C3C-B60A-A73C68CEE510}" srcId="{E4AE9393-51BE-4DC2-819D-2CD831E48263}" destId="{E8DCF4FA-FCCC-45FB-AC72-5D1750CCE3E7}" srcOrd="2" destOrd="0" parTransId="{B3130BB5-E5F1-472F-A1BA-9ADDE9A0B4A7}" sibTransId="{8927B35E-28F1-42AC-B2AD-5138196A3540}"/>
    <dgm:cxn modelId="{09CA6FFA-0E22-4E3D-BBFD-51527348B591}" type="presOf" srcId="{4785BDB6-5A99-423F-940C-224FA819532D}" destId="{4D90824F-438B-4BB0-9C2F-48A9BFBD1194}" srcOrd="0" destOrd="0" presId="urn:microsoft.com/office/officeart/2005/8/layout/default#1"/>
    <dgm:cxn modelId="{683FCE12-552D-47D8-BA02-6F362B992D01}" type="presOf" srcId="{0AD18C7F-CF6F-45D6-8C0D-3D337D692B3D}" destId="{A9ED01DB-E058-46D6-9724-0BC6A1EA6D45}" srcOrd="0" destOrd="0" presId="urn:microsoft.com/office/officeart/2005/8/layout/default#1"/>
    <dgm:cxn modelId="{127A8B2B-BCCB-4A00-90D5-D18AEB378280}" type="presOf" srcId="{19370C9A-0917-44D9-805C-09C36F37243B}" destId="{BB17EDDE-95C5-4ACD-B304-488A31DCF1AD}" srcOrd="0" destOrd="0" presId="urn:microsoft.com/office/officeart/2005/8/layout/default#1"/>
    <dgm:cxn modelId="{2B6769FE-4311-40DC-B083-30661F5E98FD}" srcId="{E4AE9393-51BE-4DC2-819D-2CD831E48263}" destId="{19370C9A-0917-44D9-805C-09C36F37243B}" srcOrd="11" destOrd="0" parTransId="{114CDD85-A582-4881-BEFE-025DD955CE90}" sibTransId="{FC0D2F42-D9B1-48EC-8C47-FDC71B4B5D9A}"/>
    <dgm:cxn modelId="{1443BDD7-EE69-4680-BE0A-2748C231C0F7}" srcId="{E4AE9393-51BE-4DC2-819D-2CD831E48263}" destId="{0AD18C7F-CF6F-45D6-8C0D-3D337D692B3D}" srcOrd="6" destOrd="0" parTransId="{A70337E6-A93A-47D4-AA9A-08E2DF77DC63}" sibTransId="{A5D235A1-AE1A-496F-944A-A57848E5697F}"/>
    <dgm:cxn modelId="{7F5A9233-781B-4243-A561-6FB20A99A449}" srcId="{E4AE9393-51BE-4DC2-819D-2CD831E48263}" destId="{C13A1E25-C6BB-486C-802B-7DD46092DE72}" srcOrd="0" destOrd="0" parTransId="{179C5D88-64C7-431A-B954-EBB991EDA2D4}" sibTransId="{57C839CD-0AB1-4A23-85A7-AA21B7E171C0}"/>
    <dgm:cxn modelId="{3245FEDD-38A4-45A4-95A7-7913F366A303}" type="presOf" srcId="{A274E5B5-948E-44D8-ABC9-61A645C4FA6C}" destId="{9B236392-68CC-465A-BF24-91EBF8A11A31}" srcOrd="0" destOrd="0" presId="urn:microsoft.com/office/officeart/2005/8/layout/default#1"/>
    <dgm:cxn modelId="{99B74C8C-42B0-412A-A6AF-77D1D6FC81F5}" srcId="{E4AE9393-51BE-4DC2-819D-2CD831E48263}" destId="{227CF09F-0729-457B-8B59-85944B8351A2}" srcOrd="9" destOrd="0" parTransId="{CE6F00FF-6605-4241-B127-DF171112CCD9}" sibTransId="{01802FEB-23DF-44EF-96BC-5F91F7D98E95}"/>
    <dgm:cxn modelId="{356AE867-8D78-47B7-84B9-6A6A8C614E35}" type="presOf" srcId="{64C148D8-7A73-4EF9-9560-314016975A43}" destId="{66E53BA5-E003-4398-87FE-4D2E4582CC88}" srcOrd="0" destOrd="0" presId="urn:microsoft.com/office/officeart/2005/8/layout/default#1"/>
    <dgm:cxn modelId="{88014DD5-59F0-4497-9F40-1F17B6F3A6DC}" srcId="{E4AE9393-51BE-4DC2-819D-2CD831E48263}" destId="{DDF26CE4-10A5-49C1-8B83-A3CB4098F16A}" srcOrd="12" destOrd="0" parTransId="{F7264FF5-89D7-4260-8420-A2194FC34440}" sibTransId="{14C2A2AC-4A51-455E-A15A-4305422C43D8}"/>
    <dgm:cxn modelId="{385CA557-18D2-4FBF-AB59-BE1F347308BC}" srcId="{E4AE9393-51BE-4DC2-819D-2CD831E48263}" destId="{3F127F4C-7069-4465-B74A-B8159187CFB3}" srcOrd="1" destOrd="0" parTransId="{CCF98C15-0AF7-4B18-94C8-AF3961AE1162}" sibTransId="{8ABB4ACA-EFE0-4280-9682-E31BD46B8248}"/>
    <dgm:cxn modelId="{A27B0A60-C9C9-4F4B-B42A-CB15FC25F1DD}" type="presOf" srcId="{3F127F4C-7069-4465-B74A-B8159187CFB3}" destId="{51F8515A-6343-47B1-B8AC-819F7EC0278D}" srcOrd="0" destOrd="0" presId="urn:microsoft.com/office/officeart/2005/8/layout/default#1"/>
    <dgm:cxn modelId="{42803070-81DD-4E7C-8BE1-20F5E826809B}" type="presOf" srcId="{DDF26CE4-10A5-49C1-8B83-A3CB4098F16A}" destId="{AD6AF42D-3711-4885-A037-59E3612C72DB}" srcOrd="0" destOrd="0" presId="urn:microsoft.com/office/officeart/2005/8/layout/default#1"/>
    <dgm:cxn modelId="{C15D6249-AC80-457F-BDA8-694839E1A4E7}" type="presOf" srcId="{C13A1E25-C6BB-486C-802B-7DD46092DE72}" destId="{AA0C4746-5045-4E89-A32B-F2A29984D8FB}" srcOrd="0" destOrd="0" presId="urn:microsoft.com/office/officeart/2005/8/layout/default#1"/>
    <dgm:cxn modelId="{4BF95B05-D3EC-415B-9C0F-944A5477962A}" srcId="{E4AE9393-51BE-4DC2-819D-2CD831E48263}" destId="{E7966C17-05BC-4AD3-B5AA-39A4B45B0F92}" srcOrd="10" destOrd="0" parTransId="{BFB51A8E-2A75-45E0-8B6D-277B1237D7BA}" sibTransId="{CE20F808-F4E8-4159-B63F-097C67297DBC}"/>
    <dgm:cxn modelId="{1CF9BC16-66A8-419B-B3D0-7E7683979380}" type="presParOf" srcId="{1E960FF5-BADC-4943-8835-2907BFC889C2}" destId="{AA0C4746-5045-4E89-A32B-F2A29984D8FB}" srcOrd="0" destOrd="0" presId="urn:microsoft.com/office/officeart/2005/8/layout/default#1"/>
    <dgm:cxn modelId="{85A532EB-BBA3-4EC0-ABE7-EFBB965E69C2}" type="presParOf" srcId="{1E960FF5-BADC-4943-8835-2907BFC889C2}" destId="{C73B4968-3A38-436F-83BF-D379A0C011AF}" srcOrd="1" destOrd="0" presId="urn:microsoft.com/office/officeart/2005/8/layout/default#1"/>
    <dgm:cxn modelId="{F24195D9-BFB8-42D7-B481-FDFFC8E6AA99}" type="presParOf" srcId="{1E960FF5-BADC-4943-8835-2907BFC889C2}" destId="{51F8515A-6343-47B1-B8AC-819F7EC0278D}" srcOrd="2" destOrd="0" presId="urn:microsoft.com/office/officeart/2005/8/layout/default#1"/>
    <dgm:cxn modelId="{1FBA18D5-957D-4A6B-B167-E38A3C914209}" type="presParOf" srcId="{1E960FF5-BADC-4943-8835-2907BFC889C2}" destId="{B1B41DB3-A7B7-42A7-8B1D-940ABBB6A46A}" srcOrd="3" destOrd="0" presId="urn:microsoft.com/office/officeart/2005/8/layout/default#1"/>
    <dgm:cxn modelId="{DCCB0D9E-6873-4F88-85E9-DC4552990ABC}" type="presParOf" srcId="{1E960FF5-BADC-4943-8835-2907BFC889C2}" destId="{4FDF99AC-184C-4EE5-AF0F-C7CFEF2ADA02}" srcOrd="4" destOrd="0" presId="urn:microsoft.com/office/officeart/2005/8/layout/default#1"/>
    <dgm:cxn modelId="{A1E5B00E-E883-4485-AFF0-B3DBCFA5042B}" type="presParOf" srcId="{1E960FF5-BADC-4943-8835-2907BFC889C2}" destId="{96B57322-DBBA-4048-AB54-416975941C1D}" srcOrd="5" destOrd="0" presId="urn:microsoft.com/office/officeart/2005/8/layout/default#1"/>
    <dgm:cxn modelId="{A8E34FA1-EFE8-4E7E-8172-0415D8914B3B}" type="presParOf" srcId="{1E960FF5-BADC-4943-8835-2907BFC889C2}" destId="{408EB99D-CB2B-4BDE-BC5A-79B5B48EEEF8}" srcOrd="6" destOrd="0" presId="urn:microsoft.com/office/officeart/2005/8/layout/default#1"/>
    <dgm:cxn modelId="{8A300722-8E55-42ED-9B7A-092126790023}" type="presParOf" srcId="{1E960FF5-BADC-4943-8835-2907BFC889C2}" destId="{3CE137BA-D93C-4CDF-B463-3BB3D7B4C8D3}" srcOrd="7" destOrd="0" presId="urn:microsoft.com/office/officeart/2005/8/layout/default#1"/>
    <dgm:cxn modelId="{21EF8D21-7FEA-4BEE-BFAD-8D1B1599DF90}" type="presParOf" srcId="{1E960FF5-BADC-4943-8835-2907BFC889C2}" destId="{4D90824F-438B-4BB0-9C2F-48A9BFBD1194}" srcOrd="8" destOrd="0" presId="urn:microsoft.com/office/officeart/2005/8/layout/default#1"/>
    <dgm:cxn modelId="{242D5392-855D-44D4-948B-AB9D1EF991CE}" type="presParOf" srcId="{1E960FF5-BADC-4943-8835-2907BFC889C2}" destId="{43253D6B-632B-4733-BD5C-06C5C2B70758}" srcOrd="9" destOrd="0" presId="urn:microsoft.com/office/officeart/2005/8/layout/default#1"/>
    <dgm:cxn modelId="{C95C3605-6646-4147-A8A0-4981BE525FF5}" type="presParOf" srcId="{1E960FF5-BADC-4943-8835-2907BFC889C2}" destId="{66E53BA5-E003-4398-87FE-4D2E4582CC88}" srcOrd="10" destOrd="0" presId="urn:microsoft.com/office/officeart/2005/8/layout/default#1"/>
    <dgm:cxn modelId="{3A297341-3166-4825-9052-3A134F5AA8E5}" type="presParOf" srcId="{1E960FF5-BADC-4943-8835-2907BFC889C2}" destId="{4E92FAD0-7A3A-48AF-AC5C-39FD5345106F}" srcOrd="11" destOrd="0" presId="urn:microsoft.com/office/officeart/2005/8/layout/default#1"/>
    <dgm:cxn modelId="{B7BA3CF7-DB50-4522-94AB-622D3A386B58}" type="presParOf" srcId="{1E960FF5-BADC-4943-8835-2907BFC889C2}" destId="{A9ED01DB-E058-46D6-9724-0BC6A1EA6D45}" srcOrd="12" destOrd="0" presId="urn:microsoft.com/office/officeart/2005/8/layout/default#1"/>
    <dgm:cxn modelId="{66B33147-FE5F-492E-B70C-3AAE2615968C}" type="presParOf" srcId="{1E960FF5-BADC-4943-8835-2907BFC889C2}" destId="{EEB22D94-A134-4C31-9398-3D176DF6B42E}" srcOrd="13" destOrd="0" presId="urn:microsoft.com/office/officeart/2005/8/layout/default#1"/>
    <dgm:cxn modelId="{8B273EBC-FB16-4B61-BFA0-F7F872BC44A6}" type="presParOf" srcId="{1E960FF5-BADC-4943-8835-2907BFC889C2}" destId="{9B236392-68CC-465A-BF24-91EBF8A11A31}" srcOrd="14" destOrd="0" presId="urn:microsoft.com/office/officeart/2005/8/layout/default#1"/>
    <dgm:cxn modelId="{BA736BCD-CED7-474C-A072-8837DE97ABC1}" type="presParOf" srcId="{1E960FF5-BADC-4943-8835-2907BFC889C2}" destId="{03ECFF60-E844-42FA-91B9-C9B7FC6D190C}" srcOrd="15" destOrd="0" presId="urn:microsoft.com/office/officeart/2005/8/layout/default#1"/>
    <dgm:cxn modelId="{56A846E2-4B24-4767-A338-EE9359758D2C}" type="presParOf" srcId="{1E960FF5-BADC-4943-8835-2907BFC889C2}" destId="{D76BA5C5-7612-4B8C-A26F-6FE89859CF1B}" srcOrd="16" destOrd="0" presId="urn:microsoft.com/office/officeart/2005/8/layout/default#1"/>
    <dgm:cxn modelId="{F7F24265-9F0D-48B6-9F7C-07F21B8F8145}" type="presParOf" srcId="{1E960FF5-BADC-4943-8835-2907BFC889C2}" destId="{ECEFB8AA-57B1-47B3-9EDD-40204684D294}" srcOrd="17" destOrd="0" presId="urn:microsoft.com/office/officeart/2005/8/layout/default#1"/>
    <dgm:cxn modelId="{F812D1B6-A949-4FE0-BBEF-862AF54765CC}" type="presParOf" srcId="{1E960FF5-BADC-4943-8835-2907BFC889C2}" destId="{3B81C72C-404F-477F-BC8D-47635F3FF795}" srcOrd="18" destOrd="0" presId="urn:microsoft.com/office/officeart/2005/8/layout/default#1"/>
    <dgm:cxn modelId="{FF557ACC-041A-4F82-95B6-43B809904807}" type="presParOf" srcId="{1E960FF5-BADC-4943-8835-2907BFC889C2}" destId="{975FAFF3-5DCF-4204-9F37-5B94DF6C258C}" srcOrd="19" destOrd="0" presId="urn:microsoft.com/office/officeart/2005/8/layout/default#1"/>
    <dgm:cxn modelId="{EBA09106-1155-4CB3-BB61-444C904653C5}" type="presParOf" srcId="{1E960FF5-BADC-4943-8835-2907BFC889C2}" destId="{16BE89EC-D29D-413F-AF05-89A33AFB43C4}" srcOrd="20" destOrd="0" presId="urn:microsoft.com/office/officeart/2005/8/layout/default#1"/>
    <dgm:cxn modelId="{17601293-0735-4DD0-AEE0-0F9390D1A7F7}" type="presParOf" srcId="{1E960FF5-BADC-4943-8835-2907BFC889C2}" destId="{C4523CB2-F64C-42A3-A1ED-6FF773C2E87A}" srcOrd="21" destOrd="0" presId="urn:microsoft.com/office/officeart/2005/8/layout/default#1"/>
    <dgm:cxn modelId="{55465F5B-E6C9-4D96-B6FD-4CC9B1E81A11}" type="presParOf" srcId="{1E960FF5-BADC-4943-8835-2907BFC889C2}" destId="{BB17EDDE-95C5-4ACD-B304-488A31DCF1AD}" srcOrd="22" destOrd="0" presId="urn:microsoft.com/office/officeart/2005/8/layout/default#1"/>
    <dgm:cxn modelId="{F42F9DDC-A8A1-4F7B-8E09-4B7496642A41}" type="presParOf" srcId="{1E960FF5-BADC-4943-8835-2907BFC889C2}" destId="{3090369D-F0D6-4305-A054-773C462A4471}" srcOrd="23" destOrd="0" presId="urn:microsoft.com/office/officeart/2005/8/layout/default#1"/>
    <dgm:cxn modelId="{E86E7809-4B5A-44FA-84ED-758E92C9738B}" type="presParOf" srcId="{1E960FF5-BADC-4943-8835-2907BFC889C2}" destId="{AD6AF42D-3711-4885-A037-59E3612C72DB}" srcOrd="2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AA594B-A416-40E3-AAE0-35FC48775999}">
      <dsp:nvSpPr>
        <dsp:cNvPr id="0" name=""/>
        <dsp:cNvSpPr/>
      </dsp:nvSpPr>
      <dsp:spPr>
        <a:xfrm>
          <a:off x="0" y="181951"/>
          <a:ext cx="8280920" cy="25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CDA75E-B000-483F-B169-6091CCA877E0}">
      <dsp:nvSpPr>
        <dsp:cNvPr id="0" name=""/>
        <dsp:cNvSpPr/>
      </dsp:nvSpPr>
      <dsp:spPr>
        <a:xfrm>
          <a:off x="414046" y="34351"/>
          <a:ext cx="7176824" cy="295200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bg2">
              <a:lumMod val="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solidFill>
                <a:schemeClr val="tx1"/>
              </a:solidFill>
            </a:rPr>
            <a:t>Projektant systemów produkcyjnych,</a:t>
          </a:r>
          <a:endParaRPr lang="pl-PL" sz="2000" kern="1200" dirty="0">
            <a:solidFill>
              <a:schemeClr val="tx1"/>
            </a:solidFill>
          </a:endParaRPr>
        </a:p>
      </dsp:txBody>
      <dsp:txXfrm>
        <a:off x="428456" y="48761"/>
        <a:ext cx="7148004" cy="266380"/>
      </dsp:txXfrm>
    </dsp:sp>
    <dsp:sp modelId="{EE681BC4-B914-4BA2-9BE9-49449BE31917}">
      <dsp:nvSpPr>
        <dsp:cNvPr id="0" name=""/>
        <dsp:cNvSpPr/>
      </dsp:nvSpPr>
      <dsp:spPr>
        <a:xfrm>
          <a:off x="0" y="635552"/>
          <a:ext cx="8280920" cy="25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5D7CFC-F20A-4333-B470-EAF0BE718E14}">
      <dsp:nvSpPr>
        <dsp:cNvPr id="0" name=""/>
        <dsp:cNvSpPr/>
      </dsp:nvSpPr>
      <dsp:spPr>
        <a:xfrm>
          <a:off x="414046" y="487952"/>
          <a:ext cx="6886239" cy="295200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bg2">
              <a:lumMod val="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solidFill>
                <a:schemeClr val="tx1"/>
              </a:solidFill>
            </a:rPr>
            <a:t>Projektant procesów produkcyjnych,</a:t>
          </a:r>
          <a:endParaRPr lang="pl-PL" sz="2000" kern="1200" dirty="0">
            <a:solidFill>
              <a:schemeClr val="tx1"/>
            </a:solidFill>
          </a:endParaRPr>
        </a:p>
      </dsp:txBody>
      <dsp:txXfrm>
        <a:off x="428456" y="502362"/>
        <a:ext cx="6857419" cy="266380"/>
      </dsp:txXfrm>
    </dsp:sp>
    <dsp:sp modelId="{804AA2C1-A948-49D1-9F2C-230C8F71E0A0}">
      <dsp:nvSpPr>
        <dsp:cNvPr id="0" name=""/>
        <dsp:cNvSpPr/>
      </dsp:nvSpPr>
      <dsp:spPr>
        <a:xfrm>
          <a:off x="0" y="1071134"/>
          <a:ext cx="8280920" cy="25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7B4584-3B63-4D13-923A-B303F39A6ACF}">
      <dsp:nvSpPr>
        <dsp:cNvPr id="0" name=""/>
        <dsp:cNvSpPr/>
      </dsp:nvSpPr>
      <dsp:spPr>
        <a:xfrm>
          <a:off x="435837" y="948105"/>
          <a:ext cx="6552062" cy="295200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bg2">
              <a:lumMod val="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solidFill>
                <a:schemeClr val="tx1"/>
              </a:solidFill>
            </a:rPr>
            <a:t>Inżynier jakości,</a:t>
          </a:r>
          <a:endParaRPr lang="pl-PL" sz="2000" kern="1200" dirty="0">
            <a:solidFill>
              <a:schemeClr val="tx1"/>
            </a:solidFill>
          </a:endParaRPr>
        </a:p>
      </dsp:txBody>
      <dsp:txXfrm>
        <a:off x="450247" y="962515"/>
        <a:ext cx="6523242" cy="266380"/>
      </dsp:txXfrm>
    </dsp:sp>
    <dsp:sp modelId="{B6972BCB-7608-42F1-9506-95B12E4CB931}">
      <dsp:nvSpPr>
        <dsp:cNvPr id="0" name=""/>
        <dsp:cNvSpPr/>
      </dsp:nvSpPr>
      <dsp:spPr>
        <a:xfrm>
          <a:off x="0" y="1542752"/>
          <a:ext cx="8280920" cy="25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137A01-8655-49A3-8063-9A3740D51ED5}">
      <dsp:nvSpPr>
        <dsp:cNvPr id="0" name=""/>
        <dsp:cNvSpPr/>
      </dsp:nvSpPr>
      <dsp:spPr>
        <a:xfrm>
          <a:off x="414046" y="1395152"/>
          <a:ext cx="6087171" cy="295200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bg2">
              <a:lumMod val="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solidFill>
                <a:schemeClr val="tx1"/>
              </a:solidFill>
            </a:rPr>
            <a:t>Inżynier bezpieczeństwa pracy i ochrony środowiska,</a:t>
          </a:r>
          <a:endParaRPr lang="pl-PL" sz="2000" kern="1200" dirty="0">
            <a:solidFill>
              <a:schemeClr val="tx1"/>
            </a:solidFill>
          </a:endParaRPr>
        </a:p>
      </dsp:txBody>
      <dsp:txXfrm>
        <a:off x="428456" y="1409562"/>
        <a:ext cx="6058351" cy="266380"/>
      </dsp:txXfrm>
    </dsp:sp>
    <dsp:sp modelId="{FF42DD13-032D-49AE-BB58-46F9013C5DDF}">
      <dsp:nvSpPr>
        <dsp:cNvPr id="0" name=""/>
        <dsp:cNvSpPr/>
      </dsp:nvSpPr>
      <dsp:spPr>
        <a:xfrm>
          <a:off x="0" y="1996352"/>
          <a:ext cx="8280920" cy="25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1EAF80-DBEC-407C-B606-39503E02BCE7}">
      <dsp:nvSpPr>
        <dsp:cNvPr id="0" name=""/>
        <dsp:cNvSpPr/>
      </dsp:nvSpPr>
      <dsp:spPr>
        <a:xfrm>
          <a:off x="414046" y="1848752"/>
          <a:ext cx="5506116" cy="295200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bg2">
              <a:lumMod val="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solidFill>
                <a:schemeClr val="tx1"/>
              </a:solidFill>
            </a:rPr>
            <a:t>Inżynier systemów produkcyjnych,</a:t>
          </a:r>
          <a:endParaRPr lang="pl-PL" sz="2000" kern="1200" dirty="0">
            <a:solidFill>
              <a:schemeClr val="tx1"/>
            </a:solidFill>
          </a:endParaRPr>
        </a:p>
      </dsp:txBody>
      <dsp:txXfrm>
        <a:off x="428456" y="1863162"/>
        <a:ext cx="5477296" cy="266380"/>
      </dsp:txXfrm>
    </dsp:sp>
    <dsp:sp modelId="{6331E6F3-B4FB-4F66-8501-C7305945B782}">
      <dsp:nvSpPr>
        <dsp:cNvPr id="0" name=""/>
        <dsp:cNvSpPr/>
      </dsp:nvSpPr>
      <dsp:spPr>
        <a:xfrm>
          <a:off x="0" y="2428269"/>
          <a:ext cx="8280920" cy="25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D904A8-0506-4BEE-97BC-52A32B26BCA7}">
      <dsp:nvSpPr>
        <dsp:cNvPr id="0" name=""/>
        <dsp:cNvSpPr/>
      </dsp:nvSpPr>
      <dsp:spPr>
        <a:xfrm>
          <a:off x="414046" y="2302352"/>
          <a:ext cx="4852370" cy="295200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bg2">
              <a:lumMod val="1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99" tIns="0" rIns="219099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 smtClean="0">
              <a:solidFill>
                <a:schemeClr val="tx1"/>
              </a:solidFill>
            </a:rPr>
            <a:t>Analityk wydajności pracy.</a:t>
          </a:r>
          <a:endParaRPr lang="pl-PL" sz="2000" kern="1200" dirty="0">
            <a:solidFill>
              <a:schemeClr val="tx1"/>
            </a:solidFill>
          </a:endParaRPr>
        </a:p>
      </dsp:txBody>
      <dsp:txXfrm>
        <a:off x="428456" y="2316762"/>
        <a:ext cx="4823550" cy="2663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C1B580-C2C7-430D-BBE1-BAD83A0F3449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21136C-B5EE-4734-8BD8-C1A236877D5C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173944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56E8-9E0F-4ECD-85F2-4E33616FA4C6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422AF-0E79-4DB7-97E0-457F938ECDBF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56E8-9E0F-4ECD-85F2-4E33616FA4C6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422AF-0E79-4DB7-97E0-457F938ECDBF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56E8-9E0F-4ECD-85F2-4E33616FA4C6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422AF-0E79-4DB7-97E0-457F938ECDBF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56E8-9E0F-4ECD-85F2-4E33616FA4C6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422AF-0E79-4DB7-97E0-457F938ECDBF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56E8-9E0F-4ECD-85F2-4E33616FA4C6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422AF-0E79-4DB7-97E0-457F938ECDBF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56E8-9E0F-4ECD-85F2-4E33616FA4C6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422AF-0E79-4DB7-97E0-457F938ECDBF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56E8-9E0F-4ECD-85F2-4E33616FA4C6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422AF-0E79-4DB7-97E0-457F938ECDBF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56E8-9E0F-4ECD-85F2-4E33616FA4C6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422AF-0E79-4DB7-97E0-457F938ECDBF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56E8-9E0F-4ECD-85F2-4E33616FA4C6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422AF-0E79-4DB7-97E0-457F938ECDBF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56E8-9E0F-4ECD-85F2-4E33616FA4C6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422AF-0E79-4DB7-97E0-457F938ECDBF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C56E8-9E0F-4ECD-85F2-4E33616FA4C6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422AF-0E79-4DB7-97E0-457F938ECDBF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Układ niestandard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61000"/>
            <a:lum/>
          </a:blip>
          <a:srcRect/>
          <a:stretch>
            <a:fillRect l="-35000" r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C56E8-9E0F-4ECD-85F2-4E33616FA4C6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422AF-0E79-4DB7-97E0-457F938ECDBF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zoom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3C859-E133-4128-9FF7-331B987C94D4}" type="datetimeFigureOut">
              <a:rPr lang="pl-PL" smtClean="0"/>
              <a:pPr/>
              <a:t>2013-09-06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365FE-6AD4-46A6-B8EB-6217D828C4DA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www.dobrauczelnia.pl/upload/Image/zarzadzanie%20rozm%20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332656"/>
            <a:ext cx="9144001" cy="6192688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714348" y="500042"/>
            <a:ext cx="7715272" cy="242889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pl-PL" dirty="0" smtClean="0"/>
              <a:t>		</a:t>
            </a:r>
            <a:r>
              <a:rPr lang="pl-PL" b="1" dirty="0" smtClean="0"/>
              <a:t>Zarządzanie i inżynieria produkcji </a:t>
            </a:r>
            <a:br>
              <a:rPr lang="pl-PL" b="1" dirty="0" smtClean="0"/>
            </a:br>
            <a:r>
              <a:rPr lang="pl-PL" dirty="0" smtClean="0"/>
              <a:t>to interdyscyplinarny kierunek, łączący przygotowanie inżynierskie z nowoczesną</a:t>
            </a:r>
          </a:p>
          <a:p>
            <a:pPr>
              <a:spcBef>
                <a:spcPts val="0"/>
              </a:spcBef>
              <a:buNone/>
            </a:pPr>
            <a:r>
              <a:rPr lang="pl-PL" dirty="0" smtClean="0"/>
              <a:t>    wiedzą i umiejętnościami menedżerskimi.</a:t>
            </a:r>
            <a:endParaRPr lang="pl-PL" dirty="0"/>
          </a:p>
        </p:txBody>
      </p:sp>
      <p:pic>
        <p:nvPicPr>
          <p:cNvPr id="1026" name="Picture 2" descr="http://www.futureworks.pl/images/1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3000372"/>
            <a:ext cx="5040560" cy="3364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Łącznik prosty ze strzałką 6"/>
          <p:cNvCxnSpPr/>
          <p:nvPr/>
        </p:nvCxnSpPr>
        <p:spPr>
          <a:xfrm flipH="1">
            <a:off x="2483768" y="1628800"/>
            <a:ext cx="792088" cy="504056"/>
          </a:xfrm>
          <a:prstGeom prst="straightConnector1">
            <a:avLst/>
          </a:prstGeom>
          <a:ln w="3175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ze strzałką 12"/>
          <p:cNvCxnSpPr/>
          <p:nvPr/>
        </p:nvCxnSpPr>
        <p:spPr>
          <a:xfrm>
            <a:off x="4211960" y="1772816"/>
            <a:ext cx="0" cy="2808312"/>
          </a:xfrm>
          <a:prstGeom prst="straightConnector1">
            <a:avLst/>
          </a:prstGeom>
          <a:ln w="3175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ze strzałką 16"/>
          <p:cNvCxnSpPr/>
          <p:nvPr/>
        </p:nvCxnSpPr>
        <p:spPr>
          <a:xfrm>
            <a:off x="4932040" y="1556792"/>
            <a:ext cx="720080" cy="576064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7772400" cy="1353393"/>
          </a:xfrm>
        </p:spPr>
        <p:txBody>
          <a:bodyPr>
            <a:normAutofit fontScale="90000"/>
          </a:bodyPr>
          <a:lstStyle/>
          <a:p>
            <a:r>
              <a:rPr lang="pl-PL" sz="4900" b="1" dirty="0" smtClean="0">
                <a:solidFill>
                  <a:srgbClr val="C00000"/>
                </a:solidFill>
              </a:rPr>
              <a:t>Opis zawodu</a:t>
            </a:r>
            <a:r>
              <a:rPr lang="pl-PL" sz="20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pl-PL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pl-PL" sz="2000" b="1" dirty="0" smtClean="0">
                <a:solidFill>
                  <a:schemeClr val="tx2">
                    <a:lumMod val="75000"/>
                  </a:schemeClr>
                </a:solidFill>
              </a:rPr>
              <a:t>Absolwent zarządzania i inżynierii produkcji posiada gruntowną wiedzę </a:t>
            </a:r>
            <a:br>
              <a:rPr lang="pl-PL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pl-PL" sz="2000" b="1" dirty="0" smtClean="0">
                <a:solidFill>
                  <a:schemeClr val="tx2">
                    <a:lumMod val="75000"/>
                  </a:schemeClr>
                </a:solidFill>
              </a:rPr>
              <a:t>z zakresu:</a:t>
            </a:r>
            <a:endParaRPr lang="pl-PL" sz="2000" b="1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899592" y="2204864"/>
            <a:ext cx="27333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sz="2000" dirty="0" smtClean="0"/>
              <a:t>organizacji i zarządzania,</a:t>
            </a:r>
            <a:endParaRPr lang="pl-PL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Symbol zastępczy zawartości 7"/>
          <p:cNvSpPr txBox="1">
            <a:spLocks/>
          </p:cNvSpPr>
          <p:nvPr/>
        </p:nvSpPr>
        <p:spPr>
          <a:xfrm>
            <a:off x="2267744" y="4665663"/>
            <a:ext cx="3779838" cy="2192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  <a:t>	</a:t>
            </a:r>
            <a:r>
              <a: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komputerowego wspomagania prac inżynierskich, procesów zarządzania i systemów ekonomicznych.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Symbol zastępczy zawartości 2"/>
          <p:cNvSpPr txBox="1">
            <a:spLocks/>
          </p:cNvSpPr>
          <p:nvPr/>
        </p:nvSpPr>
        <p:spPr>
          <a:xfrm>
            <a:off x="323528" y="3861048"/>
            <a:ext cx="2304256" cy="2592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l-PL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4572000" y="2276872"/>
            <a:ext cx="3456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inżynierii produkcji związanej </a:t>
            </a:r>
          </a:p>
          <a:p>
            <a:r>
              <a:rPr lang="pl-PL" sz="2000" dirty="0" smtClean="0"/>
              <a:t>z przemysłami: motoryzacyjnym, precyzyjnym, lotniczym, maszynowym, elektromaszynowym, okrętowym i poligraficznym,</a:t>
            </a:r>
            <a:endParaRPr lang="pl-PL" sz="2000" dirty="0"/>
          </a:p>
        </p:txBody>
      </p:sp>
    </p:spTree>
    <p:custDataLst>
      <p:tags r:id="rId1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571472" y="285728"/>
            <a:ext cx="3888432" cy="883476"/>
          </a:xfrm>
        </p:spPr>
        <p:txBody>
          <a:bodyPr>
            <a:normAutofit fontScale="90000"/>
          </a:bodyPr>
          <a:lstStyle/>
          <a:p>
            <a:r>
              <a:rPr lang="pl-PL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Podstawowe zadania inżyniera</a:t>
            </a:r>
            <a:endParaRPr lang="pl-PL" sz="32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4294967295"/>
          </p:nvPr>
        </p:nvSpPr>
        <p:spPr>
          <a:xfrm>
            <a:off x="899592" y="1357297"/>
            <a:ext cx="4392488" cy="4087927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pl-PL" sz="2400" dirty="0" smtClean="0">
                <a:solidFill>
                  <a:schemeClr val="tx2">
                    <a:lumMod val="75000"/>
                  </a:schemeClr>
                </a:solidFill>
              </a:rPr>
              <a:t>	</a:t>
            </a:r>
            <a: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  <a:t>rozwiązywanie problemów technicznych, pracowniczych, informatycznych </a:t>
            </a:r>
            <a:r>
              <a:rPr lang="pl-PL" sz="2000" dirty="0">
                <a:solidFill>
                  <a:schemeClr val="tx2">
                    <a:lumMod val="75000"/>
                  </a:schemeClr>
                </a:solidFill>
              </a:rPr>
              <a:t>i </a:t>
            </a:r>
            <a: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  <a:t>finansowych przedsiębiorstwa,</a:t>
            </a:r>
            <a:b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  <a:t>inicjowanie, organizowanie</a:t>
            </a:r>
          </a:p>
          <a:p>
            <a:pPr>
              <a:spcBef>
                <a:spcPts val="0"/>
              </a:spcBef>
              <a:buNone/>
            </a:pPr>
            <a: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  <a:t>      i motywowanie </a:t>
            </a:r>
            <a:r>
              <a:rPr lang="pl-PL" sz="2000" dirty="0">
                <a:solidFill>
                  <a:schemeClr val="tx2">
                    <a:lumMod val="75000"/>
                  </a:schemeClr>
                </a:solidFill>
              </a:rPr>
              <a:t>pracowników, </a:t>
            </a:r>
            <a: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  <a:t>sterowanie </a:t>
            </a:r>
            <a:r>
              <a:rPr lang="pl-PL" sz="2000" dirty="0">
                <a:solidFill>
                  <a:schemeClr val="tx2">
                    <a:lumMod val="75000"/>
                  </a:schemeClr>
                </a:solidFill>
              </a:rPr>
              <a:t>i </a:t>
            </a:r>
            <a: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  <a:t>kontrolowanie</a:t>
            </a:r>
          </a:p>
          <a:p>
            <a:pPr>
              <a:spcBef>
                <a:spcPts val="0"/>
              </a:spcBef>
              <a:buNone/>
            </a:pPr>
            <a: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  <a:t>      przebiegu </a:t>
            </a:r>
            <a:r>
              <a:rPr lang="pl-PL" sz="2000" dirty="0">
                <a:solidFill>
                  <a:schemeClr val="tx2">
                    <a:lumMod val="75000"/>
                  </a:schemeClr>
                </a:solidFill>
              </a:rPr>
              <a:t>procesów przetwarzania </a:t>
            </a:r>
            <a:endParaRPr lang="pl-PL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ts val="0"/>
              </a:spcBef>
              <a:buNone/>
            </a:pPr>
            <a:r>
              <a:rPr lang="pl-PL" sz="2000" dirty="0" smtClean="0">
                <a:solidFill>
                  <a:schemeClr val="tx2">
                    <a:lumMod val="75000"/>
                  </a:schemeClr>
                </a:solidFill>
              </a:rPr>
              <a:t>      w przedsiębiorstwie. </a:t>
            </a:r>
            <a:endParaRPr lang="pl-PL" sz="2000" dirty="0">
              <a:solidFill>
                <a:schemeClr val="tx2">
                  <a:lumMod val="75000"/>
                </a:schemeClr>
              </a:solidFill>
            </a:endParaRPr>
          </a:p>
          <a:p>
            <a:endParaRPr lang="pl-PL" sz="2000" dirty="0"/>
          </a:p>
        </p:txBody>
      </p:sp>
      <p:sp>
        <p:nvSpPr>
          <p:cNvPr id="8" name="Strzałka w prawo 7"/>
          <p:cNvSpPr/>
          <p:nvPr/>
        </p:nvSpPr>
        <p:spPr>
          <a:xfrm>
            <a:off x="142844" y="1643050"/>
            <a:ext cx="79208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0" name="Strzałka w prawo 9"/>
          <p:cNvSpPr/>
          <p:nvPr/>
        </p:nvSpPr>
        <p:spPr>
          <a:xfrm>
            <a:off x="142844" y="3071810"/>
            <a:ext cx="79208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1" name="Strzałka w prawo 10"/>
          <p:cNvSpPr/>
          <p:nvPr/>
        </p:nvSpPr>
        <p:spPr>
          <a:xfrm>
            <a:off x="214282" y="4000504"/>
            <a:ext cx="79208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13314" name="Picture 2" descr="http://www.up.lublin.pl/templates/up/images/roter/wydzialowe/wip/wip-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31358" y="5013176"/>
            <a:ext cx="5612642" cy="1844824"/>
          </a:xfrm>
          <a:prstGeom prst="rect">
            <a:avLst/>
          </a:prstGeom>
          <a:noFill/>
        </p:spPr>
      </p:pic>
      <p:pic>
        <p:nvPicPr>
          <p:cNvPr id="13316" name="Picture 4" descr="http://t2.gstatic.com/images?q=tbn:ANd9GcTKOmpQ7zARZY6YsmWiH3sFD6J-Qdy0z6Ms2QqDsLHit-bXl74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88640"/>
            <a:ext cx="3570887" cy="2376264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biuro rachunkow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340768"/>
            <a:ext cx="3789040" cy="2526028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7704856" cy="1656184"/>
          </a:xfrm>
        </p:spPr>
        <p:txBody>
          <a:bodyPr>
            <a:noAutofit/>
          </a:bodyPr>
          <a:lstStyle/>
          <a:p>
            <a:pPr algn="l"/>
            <a:r>
              <a:rPr lang="pl-PL" sz="3600" b="1" dirty="0" smtClean="0">
                <a:solidFill>
                  <a:srgbClr val="FFFF00"/>
                </a:solidFill>
                <a:latin typeface="Arial Black" pitchFamily="34" charset="0"/>
              </a:rPr>
              <a:t>Podstawowy zakres prac inżyniera</a:t>
            </a:r>
            <a:endParaRPr lang="pl-PL" sz="36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2249488"/>
            <a:ext cx="8280920" cy="4608512"/>
          </a:xfrm>
        </p:spPr>
        <p:txBody>
          <a:bodyPr>
            <a:noAutofit/>
          </a:bodyPr>
          <a:lstStyle/>
          <a:p>
            <a:pPr lvl="0">
              <a:buFont typeface="Wingdings" pitchFamily="2" charset="2"/>
              <a:buChar char="Ø"/>
            </a:pPr>
            <a:r>
              <a:rPr lang="pl-PL" sz="2000" dirty="0" smtClean="0"/>
              <a:t>integracja wiedzy technicznej</a:t>
            </a:r>
            <a:br>
              <a:rPr lang="pl-PL" sz="2000" dirty="0" smtClean="0"/>
            </a:br>
            <a:r>
              <a:rPr lang="pl-PL" sz="2000" dirty="0" smtClean="0"/>
              <a:t> i ekonomicznej,</a:t>
            </a:r>
          </a:p>
          <a:p>
            <a:pPr lvl="0">
              <a:buFont typeface="Wingdings" pitchFamily="2" charset="2"/>
              <a:buChar char="Ø"/>
            </a:pPr>
            <a:r>
              <a:rPr lang="pl-PL" sz="2000" dirty="0" smtClean="0"/>
              <a:t>inicjowanie nowych trendów</a:t>
            </a:r>
            <a:br>
              <a:rPr lang="pl-PL" sz="2000" dirty="0" smtClean="0"/>
            </a:br>
            <a:r>
              <a:rPr lang="pl-PL" sz="2000" dirty="0" smtClean="0"/>
              <a:t> w rozwoju procesów produkcyjnych,</a:t>
            </a:r>
          </a:p>
          <a:p>
            <a:pPr lvl="0">
              <a:buFont typeface="Wingdings" pitchFamily="2" charset="2"/>
              <a:buChar char="Ø"/>
            </a:pPr>
            <a:r>
              <a:rPr lang="pl-PL" sz="2000" dirty="0" smtClean="0"/>
              <a:t>zarządzanie zasobami przedsiębiorstwa,</a:t>
            </a:r>
          </a:p>
          <a:p>
            <a:pPr lvl="0">
              <a:buFont typeface="Wingdings" pitchFamily="2" charset="2"/>
              <a:buChar char="Ø"/>
            </a:pPr>
            <a:r>
              <a:rPr lang="pl-PL" sz="2000" dirty="0" smtClean="0"/>
              <a:t>projektowanie i racjonalizacja systemów produkcyjnych,</a:t>
            </a:r>
          </a:p>
          <a:p>
            <a:pPr lvl="0">
              <a:buFont typeface="Wingdings" pitchFamily="2" charset="2"/>
              <a:buChar char="Ø"/>
            </a:pPr>
            <a:r>
              <a:rPr lang="pl-PL" sz="2000" dirty="0" smtClean="0"/>
              <a:t>zarządzanie procesami przetwarzania,</a:t>
            </a:r>
          </a:p>
          <a:p>
            <a:pPr lvl="0">
              <a:buFont typeface="Wingdings" pitchFamily="2" charset="2"/>
              <a:buChar char="Ø"/>
            </a:pPr>
            <a:r>
              <a:rPr lang="pl-PL" sz="2000" dirty="0" smtClean="0"/>
              <a:t>zarządzanie zmianami w przedsiębiorstwie,</a:t>
            </a:r>
            <a:endParaRPr lang="pl-PL" sz="2000" dirty="0"/>
          </a:p>
          <a:p>
            <a:pPr lvl="0">
              <a:buFont typeface="Wingdings" pitchFamily="2" charset="2"/>
              <a:buChar char="Ø"/>
            </a:pPr>
            <a:r>
              <a:rPr lang="pl-PL" sz="2000" dirty="0" smtClean="0"/>
              <a:t>motywowanie </a:t>
            </a:r>
            <a:r>
              <a:rPr lang="pl-PL" sz="2000" dirty="0"/>
              <a:t>i kierowanie </a:t>
            </a:r>
            <a:r>
              <a:rPr lang="pl-PL" sz="2000" dirty="0" smtClean="0"/>
              <a:t>zasobami </a:t>
            </a:r>
            <a:r>
              <a:rPr lang="pl-PL" sz="2000" dirty="0"/>
              <a:t>ludzkimi,</a:t>
            </a:r>
          </a:p>
          <a:p>
            <a:pPr lvl="0">
              <a:buFont typeface="Wingdings" pitchFamily="2" charset="2"/>
              <a:buChar char="Ø"/>
            </a:pPr>
            <a:r>
              <a:rPr lang="pl-PL" sz="2000" dirty="0" smtClean="0"/>
              <a:t>rozwiązywanie złożonych </a:t>
            </a:r>
            <a:r>
              <a:rPr lang="pl-PL" sz="2000" dirty="0"/>
              <a:t>problemów</a:t>
            </a:r>
            <a:r>
              <a:rPr lang="pl-PL" sz="2000" dirty="0" smtClean="0"/>
              <a:t>, przeprowadzanie syntezy </a:t>
            </a:r>
            <a:r>
              <a:rPr lang="pl-PL" sz="2000" dirty="0"/>
              <a:t>i analizy </a:t>
            </a:r>
            <a:r>
              <a:rPr lang="pl-PL" sz="2000" dirty="0" smtClean="0"/>
              <a:t>tych problemów.</a:t>
            </a:r>
            <a:endParaRPr lang="pl-PL" sz="2000" dirty="0"/>
          </a:p>
        </p:txBody>
      </p:sp>
    </p:spTree>
    <p:custDataLst>
      <p:tags r:id="rId1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biurokp.pl/images/kramkom/04-biuro-rachunkowe-swarzedz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667000"/>
          </a:xfrm>
          <a:prstGeom prst="rect">
            <a:avLst/>
          </a:prstGeom>
          <a:noFill/>
        </p:spPr>
      </p:pic>
      <p:graphicFrame>
        <p:nvGraphicFramePr>
          <p:cNvPr id="4" name="Diagram 3"/>
          <p:cNvGraphicFramePr/>
          <p:nvPr/>
        </p:nvGraphicFramePr>
        <p:xfrm>
          <a:off x="395536" y="3933056"/>
          <a:ext cx="8280920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323528" y="2708920"/>
            <a:ext cx="8075240" cy="792087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pl-PL" sz="2800" b="1" u="sng" dirty="0" smtClean="0">
                <a:latin typeface="Constantia" pitchFamily="18" charset="0"/>
                <a:cs typeface="Aharoni" pitchFamily="2" charset="-79"/>
              </a:rPr>
              <a:t>Zawody, które mogą wykonywać absolwenci zarządzania i inżynierii produkcji:</a:t>
            </a:r>
            <a:endParaRPr lang="pl-PL" sz="2800" b="1" u="sng" dirty="0">
              <a:latin typeface="Constantia" pitchFamily="18" charset="0"/>
              <a:cs typeface="Aharoni" pitchFamily="2" charset="-79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2.bp.blogspot.com/-p-IgBLUktrA/ULc9RD4t-nI/AAAAAAAACxs/eCebkzBBUeU/s640/468x294zeszyt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</p:spPr>
      </p:pic>
      <p:sp>
        <p:nvSpPr>
          <p:cNvPr id="6" name="Symbol zastępczy zawartości 5"/>
          <p:cNvSpPr>
            <a:spLocks noGrp="1"/>
          </p:cNvSpPr>
          <p:nvPr>
            <p:ph sz="half" idx="2"/>
          </p:nvPr>
        </p:nvSpPr>
        <p:spPr>
          <a:xfrm>
            <a:off x="4932040" y="1844824"/>
            <a:ext cx="3640488" cy="428133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4000" b="1" dirty="0" smtClean="0">
                <a:latin typeface="Monotype Corsiva" pitchFamily="66" charset="0"/>
              </a:rPr>
              <a:t>Zainteresowania:</a:t>
            </a:r>
            <a:r>
              <a:rPr lang="pl-PL" u="sng" dirty="0" smtClean="0">
                <a:latin typeface="Monotype Corsiva" pitchFamily="66" charset="0"/>
              </a:rPr>
              <a:t/>
            </a:r>
            <a:br>
              <a:rPr lang="pl-PL" u="sng" dirty="0" smtClean="0">
                <a:latin typeface="Monotype Corsiva" pitchFamily="66" charset="0"/>
              </a:rPr>
            </a:br>
            <a:endParaRPr lang="pl-PL" dirty="0" smtClean="0">
              <a:latin typeface="Monotype Corsiva" pitchFamily="66" charset="0"/>
            </a:endParaRPr>
          </a:p>
          <a:p>
            <a:pPr lvl="0"/>
            <a:r>
              <a:rPr lang="pl-PL" dirty="0" smtClean="0">
                <a:latin typeface="Monotype Corsiva" pitchFamily="66" charset="0"/>
              </a:rPr>
              <a:t>techniczne,</a:t>
            </a:r>
          </a:p>
          <a:p>
            <a:pPr lvl="0"/>
            <a:r>
              <a:rPr lang="pl-PL" dirty="0" smtClean="0">
                <a:latin typeface="Monotype Corsiva" pitchFamily="66" charset="0"/>
              </a:rPr>
              <a:t>naukowe,</a:t>
            </a:r>
          </a:p>
          <a:p>
            <a:pPr lvl="0"/>
            <a:r>
              <a:rPr lang="pl-PL" dirty="0" smtClean="0">
                <a:latin typeface="Monotype Corsiva" pitchFamily="66" charset="0"/>
              </a:rPr>
              <a:t>informatyczne,</a:t>
            </a:r>
          </a:p>
          <a:p>
            <a:pPr lvl="0"/>
            <a:r>
              <a:rPr lang="pl-PL" dirty="0" smtClean="0">
                <a:latin typeface="Monotype Corsiva" pitchFamily="66" charset="0"/>
              </a:rPr>
              <a:t>urzędnicze.</a:t>
            </a:r>
            <a:endParaRPr lang="pl-PL" dirty="0" smtClean="0">
              <a:solidFill>
                <a:schemeClr val="tx2">
                  <a:lumMod val="50000"/>
                </a:schemeClr>
              </a:solidFill>
              <a:latin typeface="Mistral" pitchFamily="66" charset="0"/>
            </a:endParaRPr>
          </a:p>
          <a:p>
            <a:pPr>
              <a:buNone/>
            </a:pPr>
            <a:endParaRPr lang="pl-PL" dirty="0"/>
          </a:p>
        </p:txBody>
      </p:sp>
      <p:sp>
        <p:nvSpPr>
          <p:cNvPr id="8" name="Prostokąt 7"/>
          <p:cNvSpPr/>
          <p:nvPr/>
        </p:nvSpPr>
        <p:spPr>
          <a:xfrm>
            <a:off x="1403648" y="188640"/>
            <a:ext cx="58326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400" b="1" dirty="0" smtClean="0">
                <a:solidFill>
                  <a:srgbClr val="C00000"/>
                </a:solidFill>
              </a:rPr>
              <a:t>Wymagania zawodu</a:t>
            </a:r>
            <a:endParaRPr lang="pl-PL" sz="4400" dirty="0">
              <a:solidFill>
                <a:srgbClr val="C00000"/>
              </a:solidFill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1259632" y="1916832"/>
            <a:ext cx="27363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l-PL" sz="4000" b="1" dirty="0" smtClean="0">
                <a:latin typeface="Monotype Corsiva" pitchFamily="66" charset="0"/>
              </a:rPr>
              <a:t>Wiedza:</a:t>
            </a:r>
            <a:r>
              <a:rPr lang="pl-PL" sz="2800" u="sng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  <a:t> </a:t>
            </a:r>
            <a:br>
              <a:rPr lang="pl-PL" sz="2800" u="sng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</a:rPr>
            </a:br>
            <a:endParaRPr lang="pl-PL" sz="2800" dirty="0" smtClean="0">
              <a:latin typeface="Monotype Corsiva" pitchFamily="66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pl-PL" sz="2800" dirty="0" smtClean="0">
                <a:latin typeface="Monotype Corsiva" pitchFamily="66" charset="0"/>
              </a:rPr>
              <a:t>techniczna,</a:t>
            </a:r>
          </a:p>
          <a:p>
            <a:pPr lvl="0">
              <a:buFont typeface="Arial" pitchFamily="34" charset="0"/>
              <a:buChar char="•"/>
            </a:pPr>
            <a:r>
              <a:rPr lang="pl-PL" sz="2800" dirty="0" smtClean="0">
                <a:latin typeface="Monotype Corsiva" pitchFamily="66" charset="0"/>
              </a:rPr>
              <a:t>ekonomiczna,</a:t>
            </a:r>
          </a:p>
          <a:p>
            <a:pPr lvl="0">
              <a:buFont typeface="Arial" pitchFamily="34" charset="0"/>
              <a:buChar char="•"/>
            </a:pPr>
            <a:r>
              <a:rPr lang="pl-PL" sz="2800" dirty="0" smtClean="0">
                <a:latin typeface="Monotype Corsiva" pitchFamily="66" charset="0"/>
              </a:rPr>
              <a:t>biegła znajomość języka angielskiego.</a:t>
            </a:r>
            <a:endParaRPr lang="pl-PL" sz="28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build="p"/>
      <p:bldP spid="8" grpId="0"/>
      <p:bldP spid="1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modus.hosting.maxus.pl/wp-content/uploads/2011/07/stock-photo-5449211-businessman-offering-for-handshak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0"/>
            <a:ext cx="6858000" cy="6858000"/>
          </a:xfrm>
          <a:prstGeom prst="rect">
            <a:avLst/>
          </a:prstGeom>
          <a:noFill/>
        </p:spPr>
      </p:pic>
      <p:graphicFrame>
        <p:nvGraphicFramePr>
          <p:cNvPr id="4" name="Diagram 3"/>
          <p:cNvGraphicFramePr/>
          <p:nvPr/>
        </p:nvGraphicFramePr>
        <p:xfrm>
          <a:off x="-642974" y="285728"/>
          <a:ext cx="7358114" cy="6357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osha.europa.eu/en/teaser/become_official_campaign_partner_01.07092010/image"/>
          <p:cNvPicPr>
            <a:picLocks noChangeAspect="1" noChangeArrowheads="1"/>
          </p:cNvPicPr>
          <p:nvPr/>
        </p:nvPicPr>
        <p:blipFill>
          <a:blip r:embed="rId2" cstate="print">
            <a:lum bright="16000" contrast="16000"/>
          </a:blip>
          <a:srcRect/>
          <a:stretch>
            <a:fillRect/>
          </a:stretch>
        </p:blipFill>
        <p:spPr bwMode="auto">
          <a:xfrm>
            <a:off x="214282" y="0"/>
            <a:ext cx="9144000" cy="6858000"/>
          </a:xfrm>
          <a:prstGeom prst="rect">
            <a:avLst/>
          </a:prstGeom>
          <a:noFill/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635896" y="1052736"/>
            <a:ext cx="2592288" cy="413808"/>
          </a:xfrm>
        </p:spPr>
        <p:txBody>
          <a:bodyPr>
            <a:normAutofit fontScale="77500" lnSpcReduction="20000"/>
          </a:bodyPr>
          <a:lstStyle/>
          <a:p>
            <a:endParaRPr lang="pl-PL" sz="3400" dirty="0"/>
          </a:p>
          <a:p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 rot="20822635">
            <a:off x="5829357" y="1367777"/>
            <a:ext cx="23042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pl-PL" b="1" dirty="0" smtClean="0"/>
              <a:t> odpowiedzialność</a:t>
            </a:r>
          </a:p>
          <a:p>
            <a:pPr lvl="0">
              <a:buFont typeface="Arial" pitchFamily="34" charset="0"/>
              <a:buChar char="•"/>
            </a:pPr>
            <a:r>
              <a:rPr lang="pl-PL" b="1" dirty="0" smtClean="0"/>
              <a:t> samodzielność</a:t>
            </a:r>
          </a:p>
          <a:p>
            <a:pPr lvl="0">
              <a:buFont typeface="Arial" pitchFamily="34" charset="0"/>
              <a:buChar char="•"/>
            </a:pPr>
            <a:r>
              <a:rPr lang="pl-PL" b="1" dirty="0" smtClean="0"/>
              <a:t> dokładność</a:t>
            </a:r>
          </a:p>
          <a:p>
            <a:pPr lvl="0">
              <a:buFont typeface="Arial" pitchFamily="34" charset="0"/>
              <a:buChar char="•"/>
            </a:pPr>
            <a:r>
              <a:rPr lang="pl-PL" b="1" dirty="0" smtClean="0"/>
              <a:t> spostrzegawczość</a:t>
            </a:r>
          </a:p>
        </p:txBody>
      </p:sp>
      <p:sp>
        <p:nvSpPr>
          <p:cNvPr id="6" name="Prostokąt 5"/>
          <p:cNvSpPr/>
          <p:nvPr/>
        </p:nvSpPr>
        <p:spPr>
          <a:xfrm rot="20857200">
            <a:off x="6933128" y="5067073"/>
            <a:ext cx="20527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pl-PL" dirty="0" smtClean="0"/>
              <a:t> </a:t>
            </a:r>
            <a:r>
              <a:rPr lang="pl-PL" b="1" dirty="0" smtClean="0"/>
              <a:t>samokontrola</a:t>
            </a:r>
          </a:p>
          <a:p>
            <a:pPr lvl="0">
              <a:buFont typeface="Arial" pitchFamily="34" charset="0"/>
              <a:buChar char="•"/>
            </a:pPr>
            <a:r>
              <a:rPr lang="pl-PL" b="1" dirty="0" smtClean="0"/>
              <a:t> odporność na stres</a:t>
            </a:r>
            <a:endParaRPr lang="pl-PL" b="1" dirty="0"/>
          </a:p>
        </p:txBody>
      </p:sp>
      <p:sp>
        <p:nvSpPr>
          <p:cNvPr id="7" name="Prostokąt 6"/>
          <p:cNvSpPr/>
          <p:nvPr/>
        </p:nvSpPr>
        <p:spPr>
          <a:xfrm>
            <a:off x="3557336" y="3714752"/>
            <a:ext cx="1887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pl-PL" sz="3200" b="1" dirty="0" smtClean="0"/>
              <a:t>Wskazane</a:t>
            </a:r>
            <a:endParaRPr lang="pl-PL" sz="3200" b="1" dirty="0"/>
          </a:p>
        </p:txBody>
      </p:sp>
      <p:sp>
        <p:nvSpPr>
          <p:cNvPr id="8" name="Prostokąt 7"/>
          <p:cNvSpPr/>
          <p:nvPr/>
        </p:nvSpPr>
        <p:spPr>
          <a:xfrm rot="419452">
            <a:off x="2010062" y="1506977"/>
            <a:ext cx="277479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pl-PL" dirty="0" smtClean="0"/>
              <a:t> </a:t>
            </a:r>
            <a:r>
              <a:rPr lang="pl-PL" b="1" dirty="0" smtClean="0"/>
              <a:t>rzetelność  </a:t>
            </a:r>
          </a:p>
          <a:p>
            <a:pPr lvl="0">
              <a:buFont typeface="Arial" pitchFamily="34" charset="0"/>
              <a:buChar char="•"/>
            </a:pPr>
            <a:r>
              <a:rPr lang="pl-PL" b="1" dirty="0" smtClean="0"/>
              <a:t> aktywność </a:t>
            </a:r>
          </a:p>
          <a:p>
            <a:pPr lvl="0"/>
            <a:r>
              <a:rPr lang="pl-PL" b="1" dirty="0" smtClean="0"/>
              <a:t> w kreowaniu        działalności  gospodarczej</a:t>
            </a:r>
          </a:p>
          <a:p>
            <a:pPr lvl="0">
              <a:buFont typeface="Arial" pitchFamily="34" charset="0"/>
              <a:buChar char="•"/>
            </a:pPr>
            <a:r>
              <a:rPr lang="pl-PL" b="1" dirty="0" smtClean="0"/>
              <a:t> wyobraźnia techniczna</a:t>
            </a:r>
            <a:endParaRPr lang="pl-PL" b="1" dirty="0"/>
          </a:p>
        </p:txBody>
      </p:sp>
      <p:sp>
        <p:nvSpPr>
          <p:cNvPr id="9" name="Prostokąt 8"/>
          <p:cNvSpPr/>
          <p:nvPr/>
        </p:nvSpPr>
        <p:spPr>
          <a:xfrm>
            <a:off x="5000628" y="5286388"/>
            <a:ext cx="15903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pl-PL" b="1" dirty="0" smtClean="0"/>
              <a:t> kreatywność</a:t>
            </a:r>
          </a:p>
        </p:txBody>
      </p:sp>
      <p:sp>
        <p:nvSpPr>
          <p:cNvPr id="10" name="Prostokąt 9"/>
          <p:cNvSpPr/>
          <p:nvPr/>
        </p:nvSpPr>
        <p:spPr>
          <a:xfrm>
            <a:off x="5857884" y="4929198"/>
            <a:ext cx="1293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pl-PL" b="1" dirty="0" smtClean="0"/>
              <a:t> inicjatywa</a:t>
            </a:r>
          </a:p>
        </p:txBody>
      </p:sp>
      <p:sp>
        <p:nvSpPr>
          <p:cNvPr id="12" name="Prostokąt 11"/>
          <p:cNvSpPr/>
          <p:nvPr/>
        </p:nvSpPr>
        <p:spPr>
          <a:xfrm>
            <a:off x="1857356" y="0"/>
            <a:ext cx="66750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l-PL" sz="3600" b="1" dirty="0" smtClean="0"/>
              <a:t>Predyspozycje psychofizyczne</a:t>
            </a:r>
            <a:endParaRPr lang="pl-PL" sz="3600" b="1" dirty="0"/>
          </a:p>
        </p:txBody>
      </p:sp>
      <p:sp>
        <p:nvSpPr>
          <p:cNvPr id="13" name="Prostokąt 12"/>
          <p:cNvSpPr/>
          <p:nvPr/>
        </p:nvSpPr>
        <p:spPr>
          <a:xfrm>
            <a:off x="3635896" y="980728"/>
            <a:ext cx="20162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l-PL" sz="3200" b="1" dirty="0" smtClean="0"/>
              <a:t>Konieczne</a:t>
            </a:r>
            <a:endParaRPr lang="pl-PL" sz="32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www.wsb.edu.pl/files/pl/studia-1-13420972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9" y="2988004"/>
            <a:ext cx="4860031" cy="3869996"/>
          </a:xfrm>
          <a:prstGeom prst="rect">
            <a:avLst/>
          </a:prstGeom>
          <a:noFill/>
        </p:spPr>
      </p:pic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u="sng" dirty="0" smtClean="0">
                <a:solidFill>
                  <a:srgbClr val="C00000"/>
                </a:solidFill>
              </a:rPr>
              <a:t/>
            </a:r>
            <a:br>
              <a:rPr lang="pl-PL" b="1" u="sng" dirty="0" smtClean="0">
                <a:solidFill>
                  <a:srgbClr val="C00000"/>
                </a:solidFill>
              </a:rPr>
            </a:br>
            <a:r>
              <a:rPr lang="pl-PL" b="1" dirty="0" smtClean="0">
                <a:solidFill>
                  <a:srgbClr val="C00000"/>
                </a:solidFill>
              </a:rPr>
              <a:t>Kształcenie</a:t>
            </a:r>
            <a:endParaRPr lang="pl-PL" b="1" dirty="0">
              <a:solidFill>
                <a:srgbClr val="C0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4294967295"/>
          </p:nvPr>
        </p:nvSpPr>
        <p:spPr>
          <a:xfrm>
            <a:off x="285750" y="1268413"/>
            <a:ext cx="8858250" cy="29527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	</a:t>
            </a:r>
          </a:p>
          <a:p>
            <a:pPr>
              <a:buNone/>
            </a:pPr>
            <a:r>
              <a:rPr lang="pl-PL" sz="2800" b="1" dirty="0" smtClean="0">
                <a:solidFill>
                  <a:srgbClr val="C00000"/>
                </a:solidFill>
              </a:rPr>
              <a:t>    </a:t>
            </a:r>
            <a:r>
              <a:rPr lang="pl-PL" sz="2800" b="1" dirty="0" smtClean="0"/>
              <a:t>Zarządzanie </a:t>
            </a:r>
            <a:r>
              <a:rPr lang="pl-PL" sz="2800" b="1" dirty="0"/>
              <a:t>i inżynierię produkcji </a:t>
            </a:r>
            <a:r>
              <a:rPr lang="pl-PL" sz="2800" dirty="0"/>
              <a:t>można studiować </a:t>
            </a:r>
            <a:r>
              <a:rPr lang="pl-PL" sz="2800" dirty="0" smtClean="0"/>
              <a:t>na uczelniach </a:t>
            </a:r>
            <a:r>
              <a:rPr lang="pl-PL" sz="2800" dirty="0"/>
              <a:t>publicznych i niepublicznych, </a:t>
            </a:r>
            <a:r>
              <a:rPr lang="pl-PL" sz="2800" dirty="0" smtClean="0"/>
              <a:t>w </a:t>
            </a:r>
            <a:r>
              <a:rPr lang="pl-PL" sz="2800" dirty="0"/>
              <a:t>trybie stacjonarnym i niestacjonarnym (zaocznym</a:t>
            </a:r>
            <a:r>
              <a:rPr lang="pl-PL" sz="2800" dirty="0" smtClean="0"/>
              <a:t>). </a:t>
            </a:r>
            <a:br>
              <a:rPr lang="pl-PL" sz="2800" dirty="0" smtClean="0"/>
            </a:br>
            <a:endParaRPr lang="pl-PL" sz="2800" dirty="0" smtClean="0"/>
          </a:p>
          <a:p>
            <a:pPr>
              <a:buNone/>
            </a:pPr>
            <a:endParaRPr lang="pl-PL" sz="2800" dirty="0"/>
          </a:p>
          <a:p>
            <a:endParaRPr lang="pl-PL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92" name="Picture 20" descr="http://hej.rzeszow.pl/files/k/kaprallex/2_11647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2028" y="4941168"/>
            <a:ext cx="3241971" cy="19168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28690" name="Picture 18" descr="http://t2.gstatic.com/images?q=tbn:ANd9GcRVgq5VTLXxf2GhM4ggK8yEnyAIGStbRMJRJJkExSguObwIjvT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996951"/>
            <a:ext cx="3203848" cy="215148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660232" y="5229200"/>
            <a:ext cx="2483768" cy="432048"/>
          </a:xfrm>
        </p:spPr>
        <p:txBody>
          <a:bodyPr>
            <a:normAutofit fontScale="85000" lnSpcReduction="10000"/>
          </a:bodyPr>
          <a:lstStyle/>
          <a:p>
            <a:pPr lvl="0">
              <a:buNone/>
            </a:pPr>
            <a:r>
              <a:rPr lang="pl-PL" sz="1900" b="1" dirty="0" smtClean="0">
                <a:solidFill>
                  <a:schemeClr val="tx2">
                    <a:lumMod val="50000"/>
                  </a:schemeClr>
                </a:solidFill>
              </a:rPr>
              <a:t>Politechnika Rzeszowska</a:t>
            </a:r>
          </a:p>
          <a:p>
            <a:endParaRPr lang="pl-PL" dirty="0"/>
          </a:p>
        </p:txBody>
      </p:sp>
      <p:sp>
        <p:nvSpPr>
          <p:cNvPr id="28674" name="AutoShape 2" descr="data:image/jpeg;base64,/9j/4AAQSkZJRgABAQAAAQABAAD/2wCEAAkGBhQSERQUExQUFRQUFhQWFxQXFRUXFBgYFRUVFBQVFRcXHSYeFxkkHBQVHy8gIycpLCwsFR4xNTAqNSYrLCkBCQoKDgwOGg8PGikcHBwpKSkpLCkpKSwpKSwpKSkpKSkpKSkpKSwsKSksLCkpKSwpLCkpKSwpLCkpKSwsKSkpLv/AABEIALcBFAMBIgACEQEDEQH/xAAbAAABBQEBAAAAAAAAAAAAAAAFAAIDBAYBB//EAE8QAAIAAwQECAkHCQcEAwAAAAECAAMRBBIhMQUGQVETIjJhcYGRsQcjUnKSobLB0RQVM0JTc6IWJENiY4LC0vAlNHSDk7PhRNPi8VSjw//EABkBAAMBAQEAAAAAAAAAAAAAAAABAwIEBf/EACcRAAICAgEEAgICAwAAAAAAAAABAhEDEiETMUFRBDIUInGBYaHw/9oADAMBAAIRAxEAPwA6AI4YjrHC8VUGTbJ8KQ2sRCZHRMh6MLJabYhdxlEiTIjmihrDSE2dFnMNaRDzaIiadGlFg2hCTCaXHOErHLxh6sWw6OGG3ocDCcWOxoeJBMiOa1IYJkGgtixwkdDxADDxGXGjSkTX4XCRAwjlYzqOyxwkRO0R34deg1YWhXIayw4GO0hUBxTFhDEIWOgwUOyfhIaz1iJmhvCQKIWShYVYjYmGX4eorJ70PU1iFUMTpLNIy0M4xpHBDzLoKnAbzgO0xXGlbPeC8NLLE0ADAmvPStOuE2kPlllVhPIrE9KRy/BYFU2Uc8diUtCh7BQwrDTLiYmOXY2pGWiLg4XBRKRHI3ZiiK5DWETQisOxFa5HDLixcjhSNWKiuZcNuRYuxwrD2FRBSFWJ6QgkFgVyIYVi0ZULgoakKirdh4Bh84qilmIAGZOUZ3Smm7wIUlZe05M3MBsHNmYzKaSNKLNVoyxGfKaZLNQHZOY3ACbtMdp9GIJ8lk5Skd3bGM0Nr9aLKTwd1pQYHgmGGIukhhiDQDm5o2+ivCNZLSFSb4lqEETKXCSaij5dtI5Vm55LOHBWhVg/adBIwBlnMAinJx3QJtGjmTMdcdEZxkScWiBQdkPVTuh0rKLEqg54TaQ1yV7jbokFlYxKbRjFmXMBjDkzSQOeSQaZxPIkjbnEzzBWI3cbITlY0h/BiAWlNZLNIYqXLOuBRFLMDuJwA6zBcTI801qSlsnecD2op98TnJxVopjipugxO16dj4qSqjyphLH0VoPWYhfT1oflTnHMlEH4QD64B2OWWYBQWJwA380aWw6qT32KvnHnI2V3GOOUpy7Hao44dwXNS8atVjvYlj2tWJ7BK464ClcukEZR222UypjSyQShIJGWG6GWU+MQ/rCOeV9mdMa7o2Wh9I18W5xHJJzYDYf1h6xjsMFgwjIoxKg8ls8DirDceYiDdjt18Y4OMxsP6w5j6sRHXgy7fq+5x/Iw6/tHsFBMEKKF+FHVRx2Wo4BHIQMWonY67Cuwg0OrAAlkkmigk7gCThnlEbCmYI6cIuWLSPAPwoltNKg8RSoY1wN29gTzEjpjj+F6wtVXSfKZTQh5OR2g3SadcTlPUajZSpCAjv5aaOb9Mo6UmL3rEbawWIni2mTvHHUZ5ZiDqoNCWkdCRRnacs+y0yt/0kuKc7WWQP8Aqk6nU9wh9RBoG+BhNLAFTQdJA74y1p1tsw/6gtjsMw1GG6BM7W2R9VHc44laDHnY1hPIPQ2czScla1cYbFq5/DUQOtusBxEtN/GfZQVwVfeYxVq1xalFRV+rViW3HACmMDbRpWZNJvOTtoMFr0DfGeox6IO6R05VqsxmMMhsGeVMB1QBtlrZ8WOGwDLdhzxVMzCv9bocsyvFJAvE4+Sw247MaHt2RJts2lR2WcHH6texl+MRoccchicq0GJh8qt6hwNCl3beK1Apvp3Q/Q2j2nPMVVqwWaKZYoCSanDIeowqGWND63WizGsmcVFeRypZ28lsOyPSdVvCctoBFolhKEAzFqUNQRUriy5HaY8itklkBQqQQQWJUhsQFpjsxx3wb1UHi36V7nisIWTnKke0nR8qcoeUwIO1SCPVt9cDrTYnTMVG8Rh7LaXltWW7Ix2qaV5iMiOmsafRmvTYCel4E4ugFcqYocD1EdEU/aP+TNpk1TEqsYIyhItK3pTAkAVpgw2cZTivWIpz9GunOObppDUoy/wKmiEGHlxSKxwhXop0zOxKZkef62D87mc9w/gWN2rRh9b1/Om51l+yB7oj8hVA6PjO5FfQP08qnlrHosubMSbXhUEsrQo4oAQQAa1qMyDichhgY8ws8yhBGBGNRnF1XJzqec498cCyao7J4d3YV1gINpmFTeBNQQag1A27YoyeWvSO8QwvHZbYjpHeI55O3Z1RjqkjRoOLzXm7zA6Tp0CZxkIusRW9mMjSmYOGHMIq2/F2P/IHbEAfCn9dkEXq7FOO6o1DawyB9c+hM/ljsZQSmOSk9AJhR1fky9HN+LH2ekUjtIkpHbsejZ5pFSO0iS5CuQWBHA7TOrsq0irABwKCYBjTyWH1l5sxsIgrdjoEJpMDyDWTVqbZcwShPKGI6zu5z184cqWUb0wOfJNSvYajrEeieE20siWe6aG/MO8EBVBBGRBvZRhrNZ1aYHS6ihWEyXXk8VjeFc1rd5xTrMHCiilZRqLlccSBsGQO/pENcirYAADa1doXm2xZeyXllyzgTMminP4tFH4aQ2bZFHCh6qSxuilWxmAkEYU5O33wlEbZWLGgFQCa4Cmw0pFmzyC7TKfVvCpy5VBjtNK4RHfHFAUAoKBs2zqDjgD0DZFvRUq8zEkk4YkknM74bjQWOnWYLKAqL18nbhxQMKA7jElmsicU4kYVN3GoFNvRF/5FXOJ0sQUUAjIA5bIoB6qcXccKxR0rZgJSgFQSxrXi4UrmcNkHWs8B9YZVEXzvcYSQE+j7LfaSoF5vE1KccNQKua14y8ZDzMDsMRGZOsVoNFKTATeWYhpRnvUKtSv1eoc8XfBin5+nR/EsaXwy2e9pRq7JUsd8bUbYm6RlNL6xNaFa+ih2INVJ3rUUIywG2J9XBRH85e5ohs9iVrGrkccT7t7bShNOeC+qVlVpjowqppzZKaReETnyS4Jg2I/rZD0OA6RFwaL+lKMRcO3bxQYqBGASozu0wzwrGmKMrHS2KteUlWFKMCQRnkRjB2wa6zUoJqiaKcoUWZjj5rZc3TAO8MdlAM8KZxC01RTM9GGw7TE2k+5RNm/s2kLNavo2F7HiEXZg28k59Ir0wy0aMIOGPfHnDdx/qm6C2j9cZ8nBjwqjCjnjjomZ+lWMraPY1afc0tyMNrmv51/lp/EI29i1ls9ooK3HP1HopzyU8ls8q9UZDXSUflTAjkogGOYIvAnceMYxmyXGmWwRqdoAyTjF+UTFJFxi7JMedI9SI8mFDmEMMTKFvSE4KxJA2RSs+kJjsVRcKVAxBzArVcdvqh+krBWaWL5gYUy2UGMOstiVRMerEKoJGAJF9FwND5UXxVskc+a9GPexWgmuI5r7+9qwoZ8slfZdsxvcBCj0OkjzNj0q/C4SCa6GoAxOO7mjnzcoMU3RjVg7hYdwsE/kEsruiBrAgGeMLdBqypfhB4jmJQkQ2sUow2YvwpOSbMBumntMse6MKiMDVagjIxvdehWfJG6W2GG0t/LGOA41OgeuHpwZU+aNjr1q3Is+jbNaJalZ0xyrEMaUoa0XIHAYiPP3srYYUyIruIqMOcR6r4U8NG2Bd7k98ee2tKMBuWX6lURLGrKTlQN+SmsFtB2ahf8Ad98VGOI6/dBXQorf6R3GN5I1EzCTbCKS4cZcSKsTS7PXMqoOVTnzc3XSOYuUmlwF1ik1WWN7n2Y2bGzrLYUa+ZagEi9dmBmv81KUijrpq6siRJa8WczCCclpcJIA98OPLozLhWDPB1ZQtuSh/qqwZ8Ljf2o/mS+6KHg+X89TpHtLFzwrn+1Jvmy+4ReluSbuBnbN/cV/xJ7jBPU36Zv6+qYGWf8AuKf4g90EdUK8M2+n8JikexDIaGTgtpJNON/AIgefxbKKAg3c8f0Z2RyVKolqLEAXjtBPIEQtOFLHQVxTE/dkxkxdEVo0eZjzyCRcpd8ml04Y5DDZA+dKMsIWxviou414temvVBZUZntQJpW7iMKcRtsMs0jGybTQAH/LOZg1NLIwQs0HtiObt6YtybMrS0qMTPKkjOhbfFS02RxW6bw4Xg6HPIEU2baRlFtkV2EVZ9qYvQsTQACprQZgdAqYl+VCtGBU1Iod4ziraOWeruieZXAv8d/uWJTVghJEDJLQRlNHmSR68GTkQ0rDqw0xIoWrZmvmiGypguzFaovoVqBWhvIwwJHk74fbFNJfPLWIkkMcgTTOgy6YcW000Zkk00yt8iTypnoJ/wByORaNmbd6x8YUdf5GU5ehhPc3ukYVMC7SIqDSJ3xZ+VAxfscYpFnrtxMQz5NAccRFlcBhnFS1VJMNdxMotDbsWpVmLZUru2xKbFRQTmeyOjdIjqzz3XL+9JzSvfMjJSVrNHnJ3xrdczS2HbSSvrr8YytixnqP1090VT4sgl+zPQPC0aWTRy9f4TGAt/0jdXu+EbrwwPRdHp+yJ/DGB0lM8aaeUR2VieIrk7kBGPb7oM6BXiv5w7v+YCAmuQjQatSmumoPLGQOVBBmmlEMcXZp9FaOGZAZtx5K9O880HhYxda8cgcFAVcjux7TFSxigAypF154uPg3JbZT6p8qkcKmpPh2derXcxEtK0gz4TfoZH3repIHSbMSwGWI7wIM67ybySSTiJpAyoKlRu6uuLL7Jk5dmZ7UCTS1oxyJG8nBgDlEnhPBbSc1lBK0TGhpkOyLupMluFlHjBOEeuYWvCnM5ZUiTXSUDpKacOUMczytnZFdv2snX6mLsw/Mkx/Tths5MXtWpBMxgDTqr9XpHfFuzWasmjVPjJtKmuXJ5VY5oOUBaJijIf8AbHvMUg/BDKuLLFmsz3LQBQ8Yg458QY4g98TpeC2aoFAZdBT9U7RXuhSZ9EtXnOPwCGtPN2yecnTyICQ9mBa0YGrXNtdjZ/8AqOybWoWxiuK3a7ByDviKVLLzLVgW5HP9UnbhEUqyilkqQtaZEn6hrTZBY0kiGy/RpzWn+JYbP281qT+CGWeWeDrXK0XfxKBiIVqDC/tpaJe3bxN+J7YSNsheUGwIBBtdCDuYLUeuM5JX395jRNNoTUEUtSE4baJhhUDtjPIccMcW9ponm+pb433LsmCEpoHSVghIEeZM9uBMDDWiS7DGSJWVH2+1BVl1zK4DmAp2VgdKtDPMXGme6mR3wRtdkVlRiMaUrjEmjNHoZqCmZ565GNwcU0TnFtMrTpYBxnoMBnf9ywodpG2ujAXZWKg4ykO/aRzQo9RRR47s3I4QfVMSrbH3QRKw0ywYfADLLanO2kWVcmIRKEOJOyFQzsxObM7sIlJFyhO+m3fTn3bY69l4SVyQzVOJa7t2EIxEBLZNnyhjY5jKK4pPDjs4O92iJOXJpLgC6xBflL5nxa+yN/RAbR1nUzl87cNg30rsghaNPyS5Z7NNvEXT40dFMhSKkvTlmRgwkTgw/aVGIpkTSKdVVRNY+bNB4VJYD2cY4WdKVNaFmQYXq7DGUWyBi1c74x6ph2dUEdKa4S7QwaakxiqhRktACCBxaA8kY80UvnqUK0kvia8rbiNvSYIZVEcoN9g5q9JdZL8FgWmXScTQBSAxOJABYZA57MwRSwzlclmfEiqhrysNrklRxianI/VGQpGSGsFBRJbgVrg4GJzOAiKbpyadkzrnTKdgIjys2CWTI5pLn3Z1456RUbf+jbTbI1RUEitRxuSa405jui5bbfLVHvOgNxhQsoPJOytY82bSEw/VHWznvMQ8JM5h0CLYMcsd3X9IxJp9jR/OyA1AJxGQ5wdsLWHWfh6AC4FLHMM5qQRgBRchtMZl0c5sYjNnO8x0Nsxwep6t2qTL0Yk6evEUuCbt5gDOKjEUOZGUTJpTRs39Mqn9YsP90EQI0Vwb6EmSL6GZcnNwd4X+LMaYDdrXJax5no6xk5kmEOz2ZdVbJOU8E6MNtwhqV2m4wplEUrwbopZ1mzFdjWoCstLoWlGHNvgLqHICSbb9wfZmRj7Jpl5fInOnmzGA7AYezj2MuKkuTfzvB9OVZglzpb8JUm8rIakUwILD1RRtOrFrQSQJCsJRU1R1diAKYBqEHqgFI8IVqTK0FuZlV/WRX1wSs3hanjlSpb9AZD3keqNrMzDwxIJ0ucjz2nJNQTLt29LYZKRStKZxTszLSyioLIQGxqRxSMd0b/Q+vQnWadPaUyCRdvKrhi17dUL64g/LDRs/GagrvmyAx9IBo2s3tEn8dPszCyB4o/4r+NYdbsp3NaJX8Ebe1atWO1y62OYishUkIxMskGovyyariMxToOUYrTVkmSTOWcpRmmynArUMAQCyNky8/OK0ikJqROeNxKto5UzmtcnuSM2V47efM9to0dsOM7mtMg+zGetGEyZ95M/3DBl+pv433X/eCzKEFJSYQLkGCMmZHlTPcgWI6VG+GK0dviJFixNHi0POR6zCsk64wfCiEMakAUG87BzxX0hPKyFK05VCTzk0pEWgjel2wGprIJI2mgbLdFMcNmiWWeqZPaLZZnIvFKgU+n3V3JzwozgTdJmdre5I7HfT9nmbL0e18IY6IZHaxUkPjlYbWFWAC3Z7YqqASa4/VJGfMIdaNOSJYBmTVlgmgL1UE54FgIpwnl7GHUR8Ym4GthtstFgtIo82zOfKE2WHHQ1axmNMalgAtZ3WcvkhlMwdF3BurHmjTizp5KeivwjHy5YOmq0AVeDxoAuCS9uW0xlxo2uQTL0OxPIb0TE3zK+1adJUd5h/hNmX9JTiilwbuK4g4UzGeQEZhbDNP6F/QPwjOwamgmWQJyio/eU9xiItL8tPSECl0NNP6JvRAh3zHN+yb1fGDcNS+bTK8te2GNbpXlDsMV31am1wXDnIEdGrM7cnp/AQtx0ObSUvnPUYhbSK7Fb1Ral6rTKVa6vWTXooIvWXUeY6F7ygDPMnKtfUYTkFIZqtKadOrLNxkFanEUo14EbQVqKc8UDLEpmlgiqkjs6Y0mrtg+SuzghwRSg4uYIrjWucUrVoBJsx5hcC8SaUU05s4dqheQM+l7RKVhLmMgmAo4FAGUgihqMsTAyVZY1knQctQwvqagjErhXaMcDCGgJVK8KTzAr/AMxmxmcSzc0WJUkQdTVyV5Tn+uYQ/wCZZQP6Sm/jH3QbBRJovTEqXYrXJYm/OCXKKSDTOp2QAEHBo2SBiG67wjnyeQK4LzVdfewhN2NAyx215Th5bFHGTA49B3jmMb7RetdntyCRa0RXOROCMdjIc5b9fQdkZMNZxsl7f0kr+eOfK5Ar9COmZK+JgTAJa06jTpCzHlBp0tnluftECEVvADjCn1huxAjAWqWeFmYHGZMINMwWqCObGNfM09KoPGIf80nuUxA2sMgfXljrmE9Q4OLPI3GmSjjUZbIAypDeSewwQkWdqck9hg3qtpJZ0wGgos2WBt5Qata9EQ6a09Jkz5qF6FXbiiUxpXjADjAZGOVws7Fma8FEWVtx7IRsjeSYibXKTsZv9AD/APSI21ulHbM/05Y72MHRH+TL0XJ+jXeSVAxvA5geuG6FsTyuGvinCSmQUNcTlWmQisuuaA4CZ2yh28UxXbXSXlwUzrmD3JG4x17E55XLucGrc47ZfpzPhChg1yX7M/6rfyx2KbMibQ64J9tJHQ0v+aGNrogGFolg/wCWfcY8nIXee3/mOADf640B6nO10Q52gV3jD2Uiu+uUqn056jN9yR5mZfN64cko7q+uF/YHoMzXKT9o5/1D30gpq/b5doVmAvC9c4wpjxCaVLVNGjy0Sm8g+iY32qLPL0XaHlgiZV7gAqb3i1XA5mojDGhac1jkSLRNl3H4jEYIlOqrjDqgd+XMoYBHI6E/mMBNIz7RPa9MS83lcCqsfOKgXuuIdH6Gnz3uSpLu/kquPNmYaA0P5fJlwTUGyqj3GE3hBGyW3W4/kjMW3Rs2U7I8t0dDRlNMDuMVzLbaD6odIKZqG18OyV+MfyRz8vH+zHWx91IzIkNz+qHrKYkAbSAMtuEFIKYfOvc37Ne2Z/PELa6TvJQfut72gdbdEzpTKJgoWFRxlocabKxVnymRmRuUpKmhqKg0OIzyg1DkLnWy0NsT0EPeI9I1ZtBFgLTHAvogF4qtC0rKpoMTUx4/IUswUZsQBjvwj0HWKQU0PLQ5rMkA47pbVjMkBkrVb7YhKuzhhnyKZb1wp0GKraZtH2r+nF/VfVKdbnuSSgNQKu5UVIrsBMVdK6JeROeS5UtLa6aElajcSK0jVCI/niec5sz029xhkzSs05zH63c++D+q+oM23LMZHlIJasxvBqm6KmlBGcNi6PXBQHflEw/Xr1/GGtMamJjrWEbD6qeqsSWLR4Z1VmIBNKgA054KQyqDziOsKjMf11xL8nEMdaboAGJh9b+u2HA/rf12xKkuoiQWUQrSNKDZVKivK9XxhjEb27BGm/J+X8jE4Fr5YqQaFaVYYba8UbYppotDJD8a9eKnHA0oa0phmBmcueEpXyhuDTp+TReC+haZQ/Xk5jbx6GMzrFbpdonvNUOhel5WAoGAumhXMGmZGca7wcyQsx6eXJ73gB8zyizVB5R285jGyjyzSxSk6My8vHeIYWpvjX/MknyfxGF8zSfIHa3xg68Tf40vZkQeaH5/VEae16AkizzZgUhkAIoxp1g13RJq3YJMy0SlMsFWWpU1IJ4K8fxVMbWRSXBiWKUXTMp1L2woNWiyqHYcExoxHK3HzIUUoie06vWeStlkAyFvcFLqRKlYkqCT64zlr1UmzXmEogVncrTggQDWmQwpxdvN01ZOv6y6IWcKqEKODUnBHWXiOcS647DBLR2tbOrkviOCu1WWrcaayPRTQnirXI0zyIrilZTWTVlCweDa0vgEWooSeEAOOdD0A9EXdEeCuerkTkYIFN3g5iVvVGfNSsEND62zxLvqwxONUXGkqU1MCaCsxv6EXk1+tGH0J/d3dDRJ6xdGo4pSVoqLqBYZRpaXnSycVq9a7zgpG6KGltGyZcuZJkzC0pmkDhCQT4ybLDHIZY7NkXtNaaM8S5k3it4xRcSoopk51atazv8A1tF2gB5aqpwe0yVBpQ8WZur+rC/hA4xXF8+QVpPU15U91s4m2iRxbs4LeDEjjcgU4pw6on8HFkuaUdCa8HMKV2G67CtOqN9ozWH5NdkABgDLqxvg1ncA2xSMDPHZjtpjPB817S9ob9vNP/2TDFYxp2Y9pGL1ymVt1pP7VoBO2B34UPbUd0FdZXra7Qd81++BDwFfA9odZB4xPPX2hDWESWFfGy/PT2hGkJ9jRa4Dx8gfqDvjI2jlN0nvjYa2/wB4kfdr3xjmauO8mNeSUSXRa+Ol+evfG912emj1H7dP9pow2iR4+X5wjba7n8xl/fj1S3EZk+w0uSbwHj84P3g9mMpryx+c7YoIwnNsPNGt8B4/OD95/AIxmttoYaSthBoTONcMYoibPQ/A8x+T2knPg53cI8mNsG89hj1jwRNWzWknMy559QjxpxBQIt/Ll8o9kFNW/G2iUinFpiLiKCrYCM2RGk8H4/PZP38j24GgBk60AMQSagkZbjEUqZeJ9UQ6QHjZnnv7Rh9k29UDQ49wnKlxOqxFJbCLStzRFnSg+if2aPvD7R+MVNGW8pZZq4XZjkHi1JonFWpyF4hulBui6hHzYcvpafiy9cB7LjZ2+9/hEKH1YT+6/gP6iPSa/TKPYzQNI47+c3tGLepp8a37ntRWnCk2Z57+0Y55Pgvj+7HwhCjl2JHSSuAbLagRU8HUbq0atcd1YASqhVIJHFXEEjYAcRGhT6C0/dN7LRS0YlZKHmikZNR/sjKKc/6BFttk1WAWY9LqHlHaor64UH2kqaXklE0pVkUmkdjqWaJyv4874GaxOhmEyZbBbqil0qAdta9MVNDWs8MnCsJaY1cKWI4ppgDXOkHvmGSfKA5m/wCI6+r8jYXP71PdHGs8R9adUgrZrbZApVrZUEsKiTNN0ELjSmNaU6oJztPWJ1I+UoKgD6B73FyNa1jMLq7K2LMP7zHuEPXVJT9SdTpI7xD60X4ZPeQfNssZA/PEotSKyWwrdJ58TLT0RA7SdrEuXJdG4nylWV6Xai45vUOW+kV5WpKE8YOBv4UV7ADFm36LV0s0g3rnCTMa40ly2pj2RRcj3b5Yc0HMS0+N+VSpbKw+kKA8Xg7pFc8JaejAPwTY22cxNeNMNd+DGvriNtQ5Hlv2wV1W0clhdmltfvAijU2rd2RaPHczKW10qPL9NNW0Tj+0me0YHPHo1o1BlOzMZkyrEscFzJqe+ID4OJP2sz8MPZDswbGJ9G4zpY/XXvjZnwby9k5+xYfZvB+st1cTiSpBAIFDTZApIG7K+v8Ao0ybRZixBvyVagrhzGMG1AMI9L1/HDTLK7FRSkgBa0pTlGu3CBczwcJ/8j1D4w94+WYiZHQ/08vzhGz17f8ANJQ/bH/baI7P4PxLdXE8G6a0IHxgtp7QnyqTLW+EKuzVIBrhdwxEYlOLrka7kPgPHjj94fYEYDXNv7QtVPtnj0/we6NXR82syYGUsWqABSqhaUvc2cZjTeobTrTOnLaJSiY7MAQSQGORoYp1YeybTNH4IP7naPup3cI8baPatSZAsUibKd1czEdQy1pV8qgxhG8Gs37eR2zP5YOrD2CTMYY0OorEWyRT7eR/uCLp8Gs/ZNkek/8AJE+idXXsVqszzWlsGnyzxGLHiMrGtQN8PqwfZhTMjpL6aZ94/tGFZdvVGmt3g9tLTHYGSQzsR4zeSd0Ml6gWpdks9ExYbyR9gk0wdJOETqYIrqdah+jB6JifGJU1WtIzlfjT+aItr2dKaLbGuizzWhPbSBdjPiJn3o9kRpV0JNNgaVdAmcMrhSyjANLJNa0+qYG2TVa0LLdSi1Lhh4xMgKb4INKLQT+6ZLqg1JrdCe2IZa/p5v3kz2zFzQmipsmYTMSgIABqpxvA7Cd0SWvRE3h5rBDdMxyCKZFiRHOy0GtrKAjkEPmmZ5DdkNOjJnkP6JjFF90V5I8XPH7KZ7DRV0N9AnQe8wUlWBws2qsBwUzEgjJeeKOr9lZrOhCkjEYDDAxSK/Uk5LdfwAdKaVZJjBnZdyrTBdlajEnPrEKNmZOCi66kCh8WjVN4mtSa5EDqhRdNUQblfDKA1UnryRLPQfiIjGj7QDdKgHzh7iYUKCErOdos/JLYo4pYD9WZT1VEQvPto+s/pg/xwoUbsTIJukLcP0rDsP8AEYI6f0lM4GyvKa6w4arUxxCqff2woUJ8h4A/z7bPtz2D4Rz5+tn2x7f+IUKFqmZtjfnu1bZlek190O/KC071PUIUKE8UH4HbF+UNo8lT1D4w061zhmq9n/lChRnoQ9BsyrbdYJk1pdVXxbFsBTMUxxi/+WEzyE/F8YUKFLDBpKhbM4dcnpyEHpfGNBprTHASZJuhgzMKEkZAHDthQom8UVwbUnQJXXFfsvxf+MOGty/Zn0h/LHIUZfx4ApMkXW9Nstuor8IeNbpfkTPwwoUZ6EA2ZKNapO0TB1D4wL05p6XMmWYreoswlqrTDi5Y45GFCh48UVLgNmF/yrs+9vQMRtrdJ2Bz+6vvMKFE+lEdsX5YS/JfsX4x1dbpJzLDpX4R2FB04itnG1rk+WfQMIazyT9c+g3whQoOmgtk9m0okxqI1SKMcCMLyg59MTW7SiLNmKXoQ7AjjZ15hChQnHg1fA06UXy/U3wiVbbUYEfihQow1XkLG2m0ky38x9/kmBWp9oPyRKb2747CiivpvnyheQw1pO2vbChQonvL2Oz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dirty="0"/>
          </a:p>
        </p:txBody>
      </p:sp>
      <p:sp>
        <p:nvSpPr>
          <p:cNvPr id="28676" name="AutoShape 4" descr="data:image/jpeg;base64,/9j/4AAQSkZJRgABAQAAAQABAAD/2wCEAAkGBhQSERQUExQUFRQUFhQWFxQXFRUXFBgYFRUVFBQVFRcXHSYeFxkkHBQVHy8gIycpLCwsFR4xNTAqNSYrLCkBCQoKDgwOGg8PGikcHBwpKSkpLCkpKSwpKSwpKSkpKSkpKSkpKSwsKSksLCkpKSwpLCkpKSwpLCkpKSwsKSkpLv/AABEIALcBFAMBIgACEQEDEQH/xAAbAAABBQEBAAAAAAAAAAAAAAAFAAIDBAYBB//EAE8QAAIAAwQECAkHCQcEAwAAAAECAAMRBBIhMQUGQVETIjJhcYGRsQcjUnKSobLB0RQVM0JTc6IWJENiY4LC0vAlNHSDk7PhRNPi8VSjw//EABkBAAMBAQEAAAAAAAAAAAAAAAABAwIEBf/EACcRAAICAgEEAgICAwAAAAAAAAABAhEDEiETMUFRBDIUInGBYaHw/9oADAMBAAIRAxEAPwA6AI4YjrHC8VUGTbJ8KQ2sRCZHRMh6MLJabYhdxlEiTIjmihrDSE2dFnMNaRDzaIiadGlFg2hCTCaXHOErHLxh6sWw6OGG3ocDCcWOxoeJBMiOa1IYJkGgtixwkdDxADDxGXGjSkTX4XCRAwjlYzqOyxwkRO0R34deg1YWhXIayw4GO0hUBxTFhDEIWOgwUOyfhIaz1iJmhvCQKIWShYVYjYmGX4eorJ70PU1iFUMTpLNIy0M4xpHBDzLoKnAbzgO0xXGlbPeC8NLLE0ADAmvPStOuE2kPlllVhPIrE9KRy/BYFU2Uc8diUtCh7BQwrDTLiYmOXY2pGWiLg4XBRKRHI3ZiiK5DWETQisOxFa5HDLixcjhSNWKiuZcNuRYuxwrD2FRBSFWJ6QgkFgVyIYVi0ZULgoakKirdh4Bh84qilmIAGZOUZ3Smm7wIUlZe05M3MBsHNmYzKaSNKLNVoyxGfKaZLNQHZOY3ACbtMdp9GIJ8lk5Skd3bGM0Nr9aLKTwd1pQYHgmGGIukhhiDQDm5o2+ivCNZLSFSb4lqEETKXCSaij5dtI5Vm55LOHBWhVg/adBIwBlnMAinJx3QJtGjmTMdcdEZxkScWiBQdkPVTuh0rKLEqg54TaQ1yV7jbokFlYxKbRjFmXMBjDkzSQOeSQaZxPIkjbnEzzBWI3cbITlY0h/BiAWlNZLNIYqXLOuBRFLMDuJwA6zBcTI801qSlsnecD2op98TnJxVopjipugxO16dj4qSqjyphLH0VoPWYhfT1oflTnHMlEH4QD64B2OWWYBQWJwA380aWw6qT32KvnHnI2V3GOOUpy7Hao44dwXNS8atVjvYlj2tWJ7BK464ClcukEZR222UypjSyQShIJGWG6GWU+MQ/rCOeV9mdMa7o2Wh9I18W5xHJJzYDYf1h6xjsMFgwjIoxKg8ls8DirDceYiDdjt18Y4OMxsP6w5j6sRHXgy7fq+5x/Iw6/tHsFBMEKKF+FHVRx2Wo4BHIQMWonY67Cuwg0OrAAlkkmigk7gCThnlEbCmYI6cIuWLSPAPwoltNKg8RSoY1wN29gTzEjpjj+F6wtVXSfKZTQh5OR2g3SadcTlPUajZSpCAjv5aaOb9Mo6UmL3rEbawWIni2mTvHHUZ5ZiDqoNCWkdCRRnacs+y0yt/0kuKc7WWQP8Aqk6nU9wh9RBoG+BhNLAFTQdJA74y1p1tsw/6gtjsMw1GG6BM7W2R9VHc44laDHnY1hPIPQ2czScla1cYbFq5/DUQOtusBxEtN/GfZQVwVfeYxVq1xalFRV+rViW3HACmMDbRpWZNJvOTtoMFr0DfGeox6IO6R05VqsxmMMhsGeVMB1QBtlrZ8WOGwDLdhzxVMzCv9bocsyvFJAvE4+Sw247MaHt2RJts2lR2WcHH6texl+MRoccchicq0GJh8qt6hwNCl3beK1Apvp3Q/Q2j2nPMVVqwWaKZYoCSanDIeowqGWND63WizGsmcVFeRypZ28lsOyPSdVvCctoBFolhKEAzFqUNQRUriy5HaY8itklkBQqQQQWJUhsQFpjsxx3wb1UHi36V7nisIWTnKke0nR8qcoeUwIO1SCPVt9cDrTYnTMVG8Rh7LaXltWW7Ix2qaV5iMiOmsafRmvTYCel4E4ugFcqYocD1EdEU/aP+TNpk1TEqsYIyhItK3pTAkAVpgw2cZTivWIpz9GunOObppDUoy/wKmiEGHlxSKxwhXop0zOxKZkef62D87mc9w/gWN2rRh9b1/Om51l+yB7oj8hVA6PjO5FfQP08qnlrHosubMSbXhUEsrQo4oAQQAa1qMyDichhgY8ws8yhBGBGNRnF1XJzqec498cCyao7J4d3YV1gINpmFTeBNQQag1A27YoyeWvSO8QwvHZbYjpHeI55O3Z1RjqkjRoOLzXm7zA6Tp0CZxkIusRW9mMjSmYOGHMIq2/F2P/IHbEAfCn9dkEXq7FOO6o1DawyB9c+hM/ljsZQSmOSk9AJhR1fky9HN+LH2ekUjtIkpHbsejZ5pFSO0iS5CuQWBHA7TOrsq0irABwKCYBjTyWH1l5sxsIgrdjoEJpMDyDWTVqbZcwShPKGI6zu5z184cqWUb0wOfJNSvYajrEeieE20siWe6aG/MO8EBVBBGRBvZRhrNZ1aYHS6ihWEyXXk8VjeFc1rd5xTrMHCiilZRqLlccSBsGQO/pENcirYAADa1doXm2xZeyXllyzgTMminP4tFH4aQ2bZFHCh6qSxuilWxmAkEYU5O33wlEbZWLGgFQCa4Cmw0pFmzyC7TKfVvCpy5VBjtNK4RHfHFAUAoKBs2zqDjgD0DZFvRUq8zEkk4YkknM74bjQWOnWYLKAqL18nbhxQMKA7jElmsicU4kYVN3GoFNvRF/5FXOJ0sQUUAjIA5bIoB6qcXccKxR0rZgJSgFQSxrXi4UrmcNkHWs8B9YZVEXzvcYSQE+j7LfaSoF5vE1KccNQKua14y8ZDzMDsMRGZOsVoNFKTATeWYhpRnvUKtSv1eoc8XfBin5+nR/EsaXwy2e9pRq7JUsd8bUbYm6RlNL6xNaFa+ih2INVJ3rUUIywG2J9XBRH85e5ohs9iVrGrkccT7t7bShNOeC+qVlVpjowqppzZKaReETnyS4Jg2I/rZD0OA6RFwaL+lKMRcO3bxQYqBGASozu0wzwrGmKMrHS2KteUlWFKMCQRnkRjB2wa6zUoJqiaKcoUWZjj5rZc3TAO8MdlAM8KZxC01RTM9GGw7TE2k+5RNm/s2kLNavo2F7HiEXZg28k59Ir0wy0aMIOGPfHnDdx/qm6C2j9cZ8nBjwqjCjnjjomZ+lWMraPY1afc0tyMNrmv51/lp/EI29i1ls9ooK3HP1HopzyU8ls8q9UZDXSUflTAjkogGOYIvAnceMYxmyXGmWwRqdoAyTjF+UTFJFxi7JMedI9SI8mFDmEMMTKFvSE4KxJA2RSs+kJjsVRcKVAxBzArVcdvqh+krBWaWL5gYUy2UGMOstiVRMerEKoJGAJF9FwND5UXxVskc+a9GPexWgmuI5r7+9qwoZ8slfZdsxvcBCj0OkjzNj0q/C4SCa6GoAxOO7mjnzcoMU3RjVg7hYdwsE/kEsruiBrAgGeMLdBqypfhB4jmJQkQ2sUow2YvwpOSbMBumntMse6MKiMDVagjIxvdehWfJG6W2GG0t/LGOA41OgeuHpwZU+aNjr1q3Is+jbNaJalZ0xyrEMaUoa0XIHAYiPP3srYYUyIruIqMOcR6r4U8NG2Bd7k98ee2tKMBuWX6lURLGrKTlQN+SmsFtB2ahf8Ad98VGOI6/dBXQorf6R3GN5I1EzCTbCKS4cZcSKsTS7PXMqoOVTnzc3XSOYuUmlwF1ik1WWN7n2Y2bGzrLYUa+ZagEi9dmBmv81KUijrpq6siRJa8WczCCclpcJIA98OPLozLhWDPB1ZQtuSh/qqwZ8Ljf2o/mS+6KHg+X89TpHtLFzwrn+1Jvmy+4ReluSbuBnbN/cV/xJ7jBPU36Zv6+qYGWf8AuKf4g90EdUK8M2+n8JikexDIaGTgtpJNON/AIgefxbKKAg3c8f0Z2RyVKolqLEAXjtBPIEQtOFLHQVxTE/dkxkxdEVo0eZjzyCRcpd8ml04Y5DDZA+dKMsIWxviou414temvVBZUZntQJpW7iMKcRtsMs0jGybTQAH/LOZg1NLIwQs0HtiObt6YtybMrS0qMTPKkjOhbfFS02RxW6bw4Xg6HPIEU2baRlFtkV2EVZ9qYvQsTQACprQZgdAqYl+VCtGBU1Iod4ziraOWeruieZXAv8d/uWJTVghJEDJLQRlNHmSR68GTkQ0rDqw0xIoWrZmvmiGypguzFaovoVqBWhvIwwJHk74fbFNJfPLWIkkMcgTTOgy6YcW000Zkk00yt8iTypnoJ/wByORaNmbd6x8YUdf5GU5ehhPc3ukYVMC7SIqDSJ3xZ+VAxfscYpFnrtxMQz5NAccRFlcBhnFS1VJMNdxMotDbsWpVmLZUru2xKbFRQTmeyOjdIjqzz3XL+9JzSvfMjJSVrNHnJ3xrdczS2HbSSvrr8YytixnqP1090VT4sgl+zPQPC0aWTRy9f4TGAt/0jdXu+EbrwwPRdHp+yJ/DGB0lM8aaeUR2VieIrk7kBGPb7oM6BXiv5w7v+YCAmuQjQatSmumoPLGQOVBBmmlEMcXZp9FaOGZAZtx5K9O880HhYxda8cgcFAVcjux7TFSxigAypF154uPg3JbZT6p8qkcKmpPh2derXcxEtK0gz4TfoZH3repIHSbMSwGWI7wIM67ybySSTiJpAyoKlRu6uuLL7Jk5dmZ7UCTS1oxyJG8nBgDlEnhPBbSc1lBK0TGhpkOyLupMluFlHjBOEeuYWvCnM5ZUiTXSUDpKacOUMczytnZFdv2snX6mLsw/Mkx/Tths5MXtWpBMxgDTqr9XpHfFuzWasmjVPjJtKmuXJ5VY5oOUBaJijIf8AbHvMUg/BDKuLLFmsz3LQBQ8Yg458QY4g98TpeC2aoFAZdBT9U7RXuhSZ9EtXnOPwCGtPN2yecnTyICQ9mBa0YGrXNtdjZ/8AqOybWoWxiuK3a7ByDviKVLLzLVgW5HP9UnbhEUqyilkqQtaZEn6hrTZBY0kiGy/RpzWn+JYbP281qT+CGWeWeDrXK0XfxKBiIVqDC/tpaJe3bxN+J7YSNsheUGwIBBtdCDuYLUeuM5JX395jRNNoTUEUtSE4baJhhUDtjPIccMcW9ponm+pb433LsmCEpoHSVghIEeZM9uBMDDWiS7DGSJWVH2+1BVl1zK4DmAp2VgdKtDPMXGme6mR3wRtdkVlRiMaUrjEmjNHoZqCmZ565GNwcU0TnFtMrTpYBxnoMBnf9ywodpG2ujAXZWKg4ykO/aRzQo9RRR47s3I4QfVMSrbH3QRKw0ywYfADLLanO2kWVcmIRKEOJOyFQzsxObM7sIlJFyhO+m3fTn3bY69l4SVyQzVOJa7t2EIxEBLZNnyhjY5jKK4pPDjs4O92iJOXJpLgC6xBflL5nxa+yN/RAbR1nUzl87cNg30rsghaNPyS5Z7NNvEXT40dFMhSKkvTlmRgwkTgw/aVGIpkTSKdVVRNY+bNB4VJYD2cY4WdKVNaFmQYXq7DGUWyBi1c74x6ph2dUEdKa4S7QwaakxiqhRktACCBxaA8kY80UvnqUK0kvia8rbiNvSYIZVEcoN9g5q9JdZL8FgWmXScTQBSAxOJABYZA57MwRSwzlclmfEiqhrysNrklRxianI/VGQpGSGsFBRJbgVrg4GJzOAiKbpyadkzrnTKdgIjys2CWTI5pLn3Z1456RUbf+jbTbI1RUEitRxuSa405jui5bbfLVHvOgNxhQsoPJOytY82bSEw/VHWznvMQ8JM5h0CLYMcsd3X9IxJp9jR/OyA1AJxGQ5wdsLWHWfh6AC4FLHMM5qQRgBRchtMZl0c5sYjNnO8x0Nsxwep6t2qTL0Yk6evEUuCbt5gDOKjEUOZGUTJpTRs39Mqn9YsP90EQI0Vwb6EmSL6GZcnNwd4X+LMaYDdrXJax5no6xk5kmEOz2ZdVbJOU8E6MNtwhqV2m4wplEUrwbopZ1mzFdjWoCstLoWlGHNvgLqHICSbb9wfZmRj7Jpl5fInOnmzGA7AYezj2MuKkuTfzvB9OVZglzpb8JUm8rIakUwILD1RRtOrFrQSQJCsJRU1R1diAKYBqEHqgFI8IVqTK0FuZlV/WRX1wSs3hanjlSpb9AZD3keqNrMzDwxIJ0ucjz2nJNQTLt29LYZKRStKZxTszLSyioLIQGxqRxSMd0b/Q+vQnWadPaUyCRdvKrhi17dUL64g/LDRs/GagrvmyAx9IBo2s3tEn8dPszCyB4o/4r+NYdbsp3NaJX8Ebe1atWO1y62OYishUkIxMskGovyyariMxToOUYrTVkmSTOWcpRmmynArUMAQCyNky8/OK0ikJqROeNxKto5UzmtcnuSM2V47efM9to0dsOM7mtMg+zGetGEyZ95M/3DBl+pv433X/eCzKEFJSYQLkGCMmZHlTPcgWI6VG+GK0dviJFixNHi0POR6zCsk64wfCiEMakAUG87BzxX0hPKyFK05VCTzk0pEWgjel2wGprIJI2mgbLdFMcNmiWWeqZPaLZZnIvFKgU+n3V3JzwozgTdJmdre5I7HfT9nmbL0e18IY6IZHaxUkPjlYbWFWAC3Z7YqqASa4/VJGfMIdaNOSJYBmTVlgmgL1UE54FgIpwnl7GHUR8Ym4GthtstFgtIo82zOfKE2WHHQ1axmNMalgAtZ3WcvkhlMwdF3BurHmjTizp5KeivwjHy5YOmq0AVeDxoAuCS9uW0xlxo2uQTL0OxPIb0TE3zK+1adJUd5h/hNmX9JTiilwbuK4g4UzGeQEZhbDNP6F/QPwjOwamgmWQJyio/eU9xiItL8tPSECl0NNP6JvRAh3zHN+yb1fGDcNS+bTK8te2GNbpXlDsMV31am1wXDnIEdGrM7cnp/AQtx0ObSUvnPUYhbSK7Fb1Ral6rTKVa6vWTXooIvWXUeY6F7ygDPMnKtfUYTkFIZqtKadOrLNxkFanEUo14EbQVqKc8UDLEpmlgiqkjs6Y0mrtg+SuzghwRSg4uYIrjWucUrVoBJsx5hcC8SaUU05s4dqheQM+l7RKVhLmMgmAo4FAGUgihqMsTAyVZY1knQctQwvqagjErhXaMcDCGgJVK8KTzAr/AMxmxmcSzc0WJUkQdTVyV5Tn+uYQ/wCZZQP6Sm/jH3QbBRJovTEqXYrXJYm/OCXKKSDTOp2QAEHBo2SBiG67wjnyeQK4LzVdfewhN2NAyx215Th5bFHGTA49B3jmMb7RetdntyCRa0RXOROCMdjIc5b9fQdkZMNZxsl7f0kr+eOfK5Ar9COmZK+JgTAJa06jTpCzHlBp0tnluftECEVvADjCn1huxAjAWqWeFmYHGZMINMwWqCObGNfM09KoPGIf80nuUxA2sMgfXljrmE9Q4OLPI3GmSjjUZbIAypDeSewwQkWdqck9hg3qtpJZ0wGgos2WBt5Qata9EQ6a09Jkz5qF6FXbiiUxpXjADjAZGOVws7Fma8FEWVtx7IRsjeSYibXKTsZv9AD/APSI21ulHbM/05Y72MHRH+TL0XJ+jXeSVAxvA5geuG6FsTyuGvinCSmQUNcTlWmQisuuaA4CZ2yh28UxXbXSXlwUzrmD3JG4x17E55XLucGrc47ZfpzPhChg1yX7M/6rfyx2KbMibQ64J9tJHQ0v+aGNrogGFolg/wCWfcY8nIXee3/mOADf640B6nO10Q52gV3jD2Uiu+uUqn056jN9yR5mZfN64cko7q+uF/YHoMzXKT9o5/1D30gpq/b5doVmAvC9c4wpjxCaVLVNGjy0Sm8g+iY32qLPL0XaHlgiZV7gAqb3i1XA5mojDGhac1jkSLRNl3H4jEYIlOqrjDqgd+XMoYBHI6E/mMBNIz7RPa9MS83lcCqsfOKgXuuIdH6Gnz3uSpLu/kquPNmYaA0P5fJlwTUGyqj3GE3hBGyW3W4/kjMW3Rs2U7I8t0dDRlNMDuMVzLbaD6odIKZqG18OyV+MfyRz8vH+zHWx91IzIkNz+qHrKYkAbSAMtuEFIKYfOvc37Ne2Z/PELa6TvJQfut72gdbdEzpTKJgoWFRxlocabKxVnymRmRuUpKmhqKg0OIzyg1DkLnWy0NsT0EPeI9I1ZtBFgLTHAvogF4qtC0rKpoMTUx4/IUswUZsQBjvwj0HWKQU0PLQ5rMkA47pbVjMkBkrVb7YhKuzhhnyKZb1wp0GKraZtH2r+nF/VfVKdbnuSSgNQKu5UVIrsBMVdK6JeROeS5UtLa6aElajcSK0jVCI/niec5sz029xhkzSs05zH63c++D+q+oM23LMZHlIJasxvBqm6KmlBGcNi6PXBQHflEw/Xr1/GGtMamJjrWEbD6qeqsSWLR4Z1VmIBNKgA054KQyqDziOsKjMf11xL8nEMdaboAGJh9b+u2HA/rf12xKkuoiQWUQrSNKDZVKivK9XxhjEb27BGm/J+X8jE4Fr5YqQaFaVYYba8UbYppotDJD8a9eKnHA0oa0phmBmcueEpXyhuDTp+TReC+haZQ/Xk5jbx6GMzrFbpdonvNUOhel5WAoGAumhXMGmZGca7wcyQsx6eXJ73gB8zyizVB5R285jGyjyzSxSk6My8vHeIYWpvjX/MknyfxGF8zSfIHa3xg68Tf40vZkQeaH5/VEae16AkizzZgUhkAIoxp1g13RJq3YJMy0SlMsFWWpU1IJ4K8fxVMbWRSXBiWKUXTMp1L2woNWiyqHYcExoxHK3HzIUUoie06vWeStlkAyFvcFLqRKlYkqCT64zlr1UmzXmEogVncrTggQDWmQwpxdvN01ZOv6y6IWcKqEKODUnBHWXiOcS647DBLR2tbOrkviOCu1WWrcaayPRTQnirXI0zyIrilZTWTVlCweDa0vgEWooSeEAOOdD0A9EXdEeCuerkTkYIFN3g5iVvVGfNSsEND62zxLvqwxONUXGkqU1MCaCsxv6EXk1+tGH0J/d3dDRJ6xdGo4pSVoqLqBYZRpaXnSycVq9a7zgpG6KGltGyZcuZJkzC0pmkDhCQT4ybLDHIZY7NkXtNaaM8S5k3it4xRcSoopk51atazv8A1tF2gB5aqpwe0yVBpQ8WZur+rC/hA4xXF8+QVpPU15U91s4m2iRxbs4LeDEjjcgU4pw6on8HFkuaUdCa8HMKV2G67CtOqN9ozWH5NdkABgDLqxvg1ncA2xSMDPHZjtpjPB817S9ob9vNP/2TDFYxp2Y9pGL1ymVt1pP7VoBO2B34UPbUd0FdZXra7Qd81++BDwFfA9odZB4xPPX2hDWESWFfGy/PT2hGkJ9jRa4Dx8gfqDvjI2jlN0nvjYa2/wB4kfdr3xjmauO8mNeSUSXRa+Ol+evfG912emj1H7dP9pow2iR4+X5wjba7n8xl/fj1S3EZk+w0uSbwHj84P3g9mMpryx+c7YoIwnNsPNGt8B4/OD95/AIxmttoYaSthBoTONcMYoibPQ/A8x+T2knPg53cI8mNsG89hj1jwRNWzWknMy559QjxpxBQIt/Ll8o9kFNW/G2iUinFpiLiKCrYCM2RGk8H4/PZP38j24GgBk60AMQSagkZbjEUqZeJ9UQ6QHjZnnv7Rh9k29UDQ49wnKlxOqxFJbCLStzRFnSg+if2aPvD7R+MVNGW8pZZq4XZjkHi1JonFWpyF4hulBui6hHzYcvpafiy9cB7LjZ2+9/hEKH1YT+6/gP6iPSa/TKPYzQNI47+c3tGLepp8a37ntRWnCk2Z57+0Y55Pgvj+7HwhCjl2JHSSuAbLagRU8HUbq0atcd1YASqhVIJHFXEEjYAcRGhT6C0/dN7LRS0YlZKHmikZNR/sjKKc/6BFttk1WAWY9LqHlHaor64UH2kqaXklE0pVkUmkdjqWaJyv4874GaxOhmEyZbBbqil0qAdta9MVNDWs8MnCsJaY1cKWI4ppgDXOkHvmGSfKA5m/wCI6+r8jYXP71PdHGs8R9adUgrZrbZApVrZUEsKiTNN0ELjSmNaU6oJztPWJ1I+UoKgD6B73FyNa1jMLq7K2LMP7zHuEPXVJT9SdTpI7xD60X4ZPeQfNssZA/PEotSKyWwrdJ58TLT0RA7SdrEuXJdG4nylWV6Xai45vUOW+kV5WpKE8YOBv4UV7ADFm36LV0s0g3rnCTMa40ly2pj2RRcj3b5Yc0HMS0+N+VSpbKw+kKA8Xg7pFc8JaejAPwTY22cxNeNMNd+DGvriNtQ5Hlv2wV1W0clhdmltfvAijU2rd2RaPHczKW10qPL9NNW0Tj+0me0YHPHo1o1BlOzMZkyrEscFzJqe+ID4OJP2sz8MPZDswbGJ9G4zpY/XXvjZnwby9k5+xYfZvB+st1cTiSpBAIFDTZApIG7K+v8Ao0ybRZixBvyVagrhzGMG1AMI9L1/HDTLK7FRSkgBa0pTlGu3CBczwcJ/8j1D4w94+WYiZHQ/08vzhGz17f8ANJQ/bH/baI7P4PxLdXE8G6a0IHxgtp7QnyqTLW+EKuzVIBrhdwxEYlOLrka7kPgPHjj94fYEYDXNv7QtVPtnj0/we6NXR82syYGUsWqABSqhaUvc2cZjTeobTrTOnLaJSiY7MAQSQGORoYp1YeybTNH4IP7naPup3cI8baPatSZAsUibKd1czEdQy1pV8qgxhG8Gs37eR2zP5YOrD2CTMYY0OorEWyRT7eR/uCLp8Gs/ZNkek/8AJE+idXXsVqszzWlsGnyzxGLHiMrGtQN8PqwfZhTMjpL6aZ94/tGFZdvVGmt3g9tLTHYGSQzsR4zeSd0Ml6gWpdks9ExYbyR9gk0wdJOETqYIrqdah+jB6JifGJU1WtIzlfjT+aItr2dKaLbGuizzWhPbSBdjPiJn3o9kRpV0JNNgaVdAmcMrhSyjANLJNa0+qYG2TVa0LLdSi1Lhh4xMgKb4INKLQT+6ZLqg1JrdCe2IZa/p5v3kz2zFzQmipsmYTMSgIABqpxvA7Cd0SWvRE3h5rBDdMxyCKZFiRHOy0GtrKAjkEPmmZ5DdkNOjJnkP6JjFF90V5I8XPH7KZ7DRV0N9AnQe8wUlWBws2qsBwUzEgjJeeKOr9lZrOhCkjEYDDAxSK/Uk5LdfwAdKaVZJjBnZdyrTBdlajEnPrEKNmZOCi66kCh8WjVN4mtSa5EDqhRdNUQblfDKA1UnryRLPQfiIjGj7QDdKgHzh7iYUKCErOdos/JLYo4pYD9WZT1VEQvPto+s/pg/xwoUbsTIJukLcP0rDsP8AEYI6f0lM4GyvKa6w4arUxxCqff2woUJ8h4A/z7bPtz2D4Rz5+tn2x7f+IUKFqmZtjfnu1bZlek190O/KC071PUIUKE8UH4HbF+UNo8lT1D4w061zhmq9n/lChRnoQ9BsyrbdYJk1pdVXxbFsBTMUxxi/+WEzyE/F8YUKFLDBpKhbM4dcnpyEHpfGNBprTHASZJuhgzMKEkZAHDthQom8UVwbUnQJXXFfsvxf+MOGty/Zn0h/LHIUZfx4ApMkXW9Nstuor8IeNbpfkTPwwoUZ6EA2ZKNapO0TB1D4wL05p6XMmWYreoswlqrTDi5Y45GFCh48UVLgNmF/yrs+9vQMRtrdJ2Bz+6vvMKFE+lEdsX5YS/JfsX4x1dbpJzLDpX4R2FB04itnG1rk+WfQMIazyT9c+g3whQoOmgtk9m0okxqI1SKMcCMLyg59MTW7SiLNmKXoQ7AjjZ15hChQnHg1fA06UXy/U3wiVbbUYEfihQow1XkLG2m0ky38x9/kmBWp9oPyRKb2747CiivpvnyheQw1pO2vbChQonvL2Oz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dirty="0"/>
          </a:p>
        </p:txBody>
      </p:sp>
      <p:pic>
        <p:nvPicPr>
          <p:cNvPr id="28678" name="Picture 6" descr="http://www.lokacje.pl/images/presentaties/phpURyjgv-841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932040" cy="300037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7" name="Prostokąt 6"/>
          <p:cNvSpPr/>
          <p:nvPr/>
        </p:nvSpPr>
        <p:spPr>
          <a:xfrm>
            <a:off x="0" y="0"/>
            <a:ext cx="2498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tx2">
                    <a:lumMod val="50000"/>
                  </a:schemeClr>
                </a:solidFill>
              </a:rPr>
              <a:t>Politechnika Białostocka</a:t>
            </a:r>
            <a:endParaRPr lang="pl-PL" b="1" dirty="0"/>
          </a:p>
        </p:txBody>
      </p:sp>
      <p:pic>
        <p:nvPicPr>
          <p:cNvPr id="28680" name="Picture 8" descr="http://t0.gstatic.com/images?q=tbn:ANd9GcSg5R1E3qBekTqakdjDog2Lrrv7A188K5JZphQPi6GgWKQEyrYj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0"/>
            <a:ext cx="4211960" cy="29747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9" name="Prostokąt 8"/>
          <p:cNvSpPr/>
          <p:nvPr/>
        </p:nvSpPr>
        <p:spPr>
          <a:xfrm>
            <a:off x="5004048" y="0"/>
            <a:ext cx="28083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600" b="1" dirty="0" smtClean="0">
                <a:solidFill>
                  <a:schemeClr val="tx2">
                    <a:lumMod val="50000"/>
                  </a:schemeClr>
                </a:solidFill>
              </a:rPr>
              <a:t>Politechnika Częstochowska</a:t>
            </a:r>
            <a:endParaRPr lang="pl-PL" sz="1600" b="1" dirty="0"/>
          </a:p>
        </p:txBody>
      </p:sp>
      <p:pic>
        <p:nvPicPr>
          <p:cNvPr id="28684" name="Picture 12" descr="http://www.blogi.szkolazklasa.pl/privefiles/blog-262/Politechnika%20krakowsk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996953"/>
            <a:ext cx="3059832" cy="386104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28686" name="Picture 14" descr="http://www.studiowac.pl/wp-content/uploads/2012/08/Politechnika-Lubelska-Fot.Tomasz-Zugaj-Wikipedi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4941168"/>
            <a:ext cx="2880320" cy="191683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14" name="Prostokąt 13"/>
          <p:cNvSpPr/>
          <p:nvPr/>
        </p:nvSpPr>
        <p:spPr>
          <a:xfrm>
            <a:off x="3851920" y="4941168"/>
            <a:ext cx="20092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1600" b="1" dirty="0" smtClean="0">
                <a:solidFill>
                  <a:schemeClr val="tx2">
                    <a:lumMod val="50000"/>
                  </a:schemeClr>
                </a:solidFill>
              </a:rPr>
              <a:t>Politechnika Lubelska</a:t>
            </a:r>
          </a:p>
        </p:txBody>
      </p:sp>
      <p:pic>
        <p:nvPicPr>
          <p:cNvPr id="28688" name="Picture 16" descr="http://t0.gstatic.com/images?q=tbn:ANd9GcRBGvNa7T2VKpXkZr1EF6pcRgEs0KFKpTvVNBqj1jGIBnpMMRr25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832" y="2996952"/>
            <a:ext cx="2880320" cy="191985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16" name="Prostokąt 15"/>
          <p:cNvSpPr/>
          <p:nvPr/>
        </p:nvSpPr>
        <p:spPr>
          <a:xfrm>
            <a:off x="3059832" y="2996952"/>
            <a:ext cx="18585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600" b="1" dirty="0" smtClean="0">
                <a:solidFill>
                  <a:schemeClr val="tx2">
                    <a:lumMod val="50000"/>
                  </a:schemeClr>
                </a:solidFill>
              </a:rPr>
              <a:t>Politechnika Łódzka</a:t>
            </a:r>
            <a:endParaRPr lang="pl-PL" sz="1600" b="1" dirty="0"/>
          </a:p>
        </p:txBody>
      </p:sp>
      <p:sp>
        <p:nvSpPr>
          <p:cNvPr id="18" name="Prostokąt 17"/>
          <p:cNvSpPr/>
          <p:nvPr/>
        </p:nvSpPr>
        <p:spPr>
          <a:xfrm>
            <a:off x="6012160" y="3140968"/>
            <a:ext cx="259228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600" b="1" dirty="0" smtClean="0">
                <a:solidFill>
                  <a:schemeClr val="tx2">
                    <a:lumMod val="50000"/>
                  </a:schemeClr>
                </a:solidFill>
              </a:rPr>
              <a:t>Politechnika Poznańska</a:t>
            </a:r>
            <a:endParaRPr lang="pl-PL" sz="1600" b="1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 descr="http://images.wikia.com/warszawa/images/8/85/Politechnika_Warszaws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08921"/>
            <a:ext cx="5508104" cy="414908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29698" name="Picture 2" descr="http://www.climagold.com/images/stories/politechnika%20slas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4662335" cy="27089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5" name="Prostokąt 4"/>
          <p:cNvSpPr/>
          <p:nvPr/>
        </p:nvSpPr>
        <p:spPr>
          <a:xfrm>
            <a:off x="0" y="0"/>
            <a:ext cx="31911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bg1"/>
                </a:solidFill>
              </a:rPr>
              <a:t>Politechnika Śląska w Gliwicach</a:t>
            </a:r>
            <a:endParaRPr lang="pl-PL" b="1" dirty="0">
              <a:solidFill>
                <a:schemeClr val="bg1"/>
              </a:solidFill>
            </a:endParaRPr>
          </a:p>
        </p:txBody>
      </p:sp>
      <p:pic>
        <p:nvPicPr>
          <p:cNvPr id="29700" name="Picture 4" descr="http://t2.gstatic.com/images?q=tbn:ANd9GcTw4pxvYLLzQJetKEf7z-ITw2Riu6ZZPV-DM8epgetgGM5MKDQiqw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1605" y="0"/>
            <a:ext cx="4499295" cy="27089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7" name="Prostokąt 6"/>
          <p:cNvSpPr/>
          <p:nvPr/>
        </p:nvSpPr>
        <p:spPr>
          <a:xfrm>
            <a:off x="179512" y="2996952"/>
            <a:ext cx="3816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 smtClean="0">
                <a:solidFill>
                  <a:schemeClr val="tx2">
                    <a:lumMod val="50000"/>
                  </a:schemeClr>
                </a:solidFill>
              </a:rPr>
              <a:t>Politechnika Warszawska</a:t>
            </a:r>
            <a:endParaRPr lang="pl-PL" b="1" dirty="0"/>
          </a:p>
        </p:txBody>
      </p:sp>
      <p:sp>
        <p:nvSpPr>
          <p:cNvPr id="8" name="Prostokąt 7"/>
          <p:cNvSpPr/>
          <p:nvPr/>
        </p:nvSpPr>
        <p:spPr>
          <a:xfrm>
            <a:off x="6579387" y="0"/>
            <a:ext cx="25646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solidFill>
                  <a:schemeClr val="bg1"/>
                </a:solidFill>
              </a:rPr>
              <a:t>Politechnika Wrocławska</a:t>
            </a:r>
            <a:endParaRPr lang="pl-PL" b="1" dirty="0">
              <a:solidFill>
                <a:schemeClr val="bg1"/>
              </a:solidFill>
            </a:endParaRPr>
          </a:p>
        </p:txBody>
      </p:sp>
      <p:pic>
        <p:nvPicPr>
          <p:cNvPr id="10" name="Picture 10" descr="http://krodo.pl/upload/places/I092-74d772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708920"/>
            <a:ext cx="3995936" cy="414908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11" name="Prostokąt 10"/>
          <p:cNvSpPr/>
          <p:nvPr/>
        </p:nvSpPr>
        <p:spPr>
          <a:xfrm>
            <a:off x="5940152" y="2780928"/>
            <a:ext cx="21602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1600" b="1" dirty="0" smtClean="0">
                <a:solidFill>
                  <a:schemeClr val="tx2">
                    <a:lumMod val="50000"/>
                  </a:schemeClr>
                </a:solidFill>
              </a:rPr>
              <a:t>Politechnika Gdańska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t3.gstatic.com/images?q=tbn:ANd9GcS_h7gSZqvozGOSp9yaurBE0XejzVulNY3KSNWvnXqQUdYUBBA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8946" y="4869160"/>
            <a:ext cx="2715054" cy="1800200"/>
          </a:xfrm>
          <a:prstGeom prst="rect">
            <a:avLst/>
          </a:prstGeom>
          <a:noFill/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220072" y="260648"/>
            <a:ext cx="3923928" cy="6408712"/>
          </a:xfrm>
        </p:spPr>
        <p:txBody>
          <a:bodyPr>
            <a:normAutofit/>
          </a:bodyPr>
          <a:lstStyle/>
          <a:p>
            <a:pPr lvl="0">
              <a:spcBef>
                <a:spcPts val="600"/>
              </a:spcBef>
            </a:pPr>
            <a:r>
              <a:rPr lang="pl-PL" sz="1700" dirty="0" smtClean="0">
                <a:solidFill>
                  <a:schemeClr val="tx2">
                    <a:lumMod val="50000"/>
                  </a:schemeClr>
                </a:solidFill>
              </a:rPr>
              <a:t>Uniwersytet </a:t>
            </a:r>
            <a:r>
              <a:rPr lang="pl-PL" sz="1700" dirty="0">
                <a:solidFill>
                  <a:schemeClr val="tx2">
                    <a:lumMod val="50000"/>
                  </a:schemeClr>
                </a:solidFill>
              </a:rPr>
              <a:t>Ekonomiczny w Krakowie,</a:t>
            </a:r>
          </a:p>
          <a:p>
            <a:pPr lvl="0">
              <a:spcBef>
                <a:spcPts val="600"/>
              </a:spcBef>
            </a:pPr>
            <a:r>
              <a:rPr lang="pl-PL" sz="1700" dirty="0">
                <a:solidFill>
                  <a:schemeClr val="tx2">
                    <a:lumMod val="50000"/>
                  </a:schemeClr>
                </a:solidFill>
              </a:rPr>
              <a:t>Uniwersytet Ekonomiczny w Poznaniu,</a:t>
            </a:r>
          </a:p>
          <a:p>
            <a:pPr lvl="0">
              <a:spcBef>
                <a:spcPts val="600"/>
              </a:spcBef>
            </a:pPr>
            <a:r>
              <a:rPr lang="pl-PL" sz="1700" dirty="0">
                <a:solidFill>
                  <a:schemeClr val="tx2">
                    <a:lumMod val="50000"/>
                  </a:schemeClr>
                </a:solidFill>
              </a:rPr>
              <a:t>Uniwersytet Ekonomiczny we Wrocławiu,</a:t>
            </a:r>
          </a:p>
          <a:p>
            <a:pPr lvl="0">
              <a:spcBef>
                <a:spcPts val="600"/>
              </a:spcBef>
            </a:pPr>
            <a:r>
              <a:rPr lang="pl-PL" sz="1700" dirty="0">
                <a:solidFill>
                  <a:schemeClr val="tx2">
                    <a:lumMod val="50000"/>
                  </a:schemeClr>
                </a:solidFill>
              </a:rPr>
              <a:t>Uniwersytet Przyrodniczy w Lublinie,</a:t>
            </a:r>
          </a:p>
          <a:p>
            <a:pPr lvl="0">
              <a:spcBef>
                <a:spcPts val="600"/>
              </a:spcBef>
            </a:pPr>
            <a:r>
              <a:rPr lang="pl-PL" sz="1700" dirty="0">
                <a:solidFill>
                  <a:schemeClr val="tx2">
                    <a:lumMod val="50000"/>
                  </a:schemeClr>
                </a:solidFill>
              </a:rPr>
              <a:t>Uniwersytet Przyrodniczy we Wrocławiu,</a:t>
            </a:r>
          </a:p>
          <a:p>
            <a:pPr lvl="0">
              <a:spcBef>
                <a:spcPts val="600"/>
              </a:spcBef>
            </a:pPr>
            <a:r>
              <a:rPr lang="pl-PL" sz="1700" dirty="0">
                <a:solidFill>
                  <a:schemeClr val="tx2">
                    <a:lumMod val="50000"/>
                  </a:schemeClr>
                </a:solidFill>
              </a:rPr>
              <a:t>Uniwersytet Rolniczy im. Hugona Kołłątaja w Krakowie,</a:t>
            </a:r>
          </a:p>
          <a:p>
            <a:pPr lvl="0">
              <a:spcBef>
                <a:spcPts val="600"/>
              </a:spcBef>
            </a:pPr>
            <a:r>
              <a:rPr lang="pl-PL" sz="1700" dirty="0">
                <a:solidFill>
                  <a:schemeClr val="tx2">
                    <a:lumMod val="50000"/>
                  </a:schemeClr>
                </a:solidFill>
              </a:rPr>
              <a:t>Uniwersytet </a:t>
            </a:r>
            <a:r>
              <a:rPr lang="pl-PL" sz="1700" dirty="0" smtClean="0">
                <a:solidFill>
                  <a:schemeClr val="tx2">
                    <a:lumMod val="50000"/>
                  </a:schemeClr>
                </a:solidFill>
              </a:rPr>
              <a:t>Technologiczno</a:t>
            </a:r>
          </a:p>
          <a:p>
            <a:pPr lvl="0">
              <a:spcBef>
                <a:spcPts val="600"/>
              </a:spcBef>
              <a:buNone/>
            </a:pPr>
            <a:r>
              <a:rPr lang="pl-PL" sz="1700" dirty="0" smtClean="0">
                <a:solidFill>
                  <a:schemeClr val="tx2">
                    <a:lumMod val="50000"/>
                  </a:schemeClr>
                </a:solidFill>
              </a:rPr>
              <a:t>       -</a:t>
            </a:r>
            <a:r>
              <a:rPr lang="pl-PL" sz="1700" dirty="0">
                <a:solidFill>
                  <a:schemeClr val="tx2">
                    <a:lumMod val="50000"/>
                  </a:schemeClr>
                </a:solidFill>
              </a:rPr>
              <a:t>Humanistyczny im. Kazimierza Pułaskiego w Radomiu,</a:t>
            </a:r>
          </a:p>
          <a:p>
            <a:pPr lvl="0">
              <a:spcBef>
                <a:spcPts val="600"/>
              </a:spcBef>
            </a:pPr>
            <a:r>
              <a:rPr lang="pl-PL" sz="1700" dirty="0">
                <a:solidFill>
                  <a:schemeClr val="tx2">
                    <a:lumMod val="50000"/>
                  </a:schemeClr>
                </a:solidFill>
              </a:rPr>
              <a:t>Uniwersytet Technologiczno </a:t>
            </a:r>
            <a:endParaRPr lang="pl-PL" sz="1700" dirty="0" smtClean="0">
              <a:solidFill>
                <a:schemeClr val="tx2">
                  <a:lumMod val="50000"/>
                </a:schemeClr>
              </a:solidFill>
            </a:endParaRPr>
          </a:p>
          <a:p>
            <a:pPr lvl="0">
              <a:spcBef>
                <a:spcPts val="600"/>
              </a:spcBef>
              <a:buNone/>
            </a:pPr>
            <a:r>
              <a:rPr lang="pl-PL" sz="1700" dirty="0" smtClean="0">
                <a:solidFill>
                  <a:schemeClr val="tx2">
                    <a:lumMod val="50000"/>
                  </a:schemeClr>
                </a:solidFill>
              </a:rPr>
              <a:t>       –Przyrodniczy </a:t>
            </a:r>
            <a:r>
              <a:rPr lang="pl-PL" sz="1700" dirty="0">
                <a:solidFill>
                  <a:schemeClr val="tx2">
                    <a:lumMod val="50000"/>
                  </a:schemeClr>
                </a:solidFill>
              </a:rPr>
              <a:t>im. I. i J. </a:t>
            </a:r>
            <a:r>
              <a:rPr lang="pl-PL" sz="1700" dirty="0" smtClean="0">
                <a:solidFill>
                  <a:schemeClr val="tx2">
                    <a:lumMod val="50000"/>
                  </a:schemeClr>
                </a:solidFill>
              </a:rPr>
              <a:t>Śniadeckich</a:t>
            </a:r>
          </a:p>
          <a:p>
            <a:pPr lvl="0">
              <a:spcBef>
                <a:spcPts val="600"/>
              </a:spcBef>
              <a:buNone/>
            </a:pPr>
            <a:r>
              <a:rPr lang="pl-PL" sz="1700" dirty="0" smtClean="0">
                <a:solidFill>
                  <a:schemeClr val="tx2">
                    <a:lumMod val="50000"/>
                  </a:schemeClr>
                </a:solidFill>
              </a:rPr>
              <a:t>       </a:t>
            </a:r>
            <a:r>
              <a:rPr lang="pl-PL" sz="1700" dirty="0">
                <a:solidFill>
                  <a:schemeClr val="tx2">
                    <a:lumMod val="50000"/>
                  </a:schemeClr>
                </a:solidFill>
              </a:rPr>
              <a:t>w </a:t>
            </a:r>
            <a:r>
              <a:rPr lang="pl-PL" sz="1700" dirty="0" smtClean="0">
                <a:solidFill>
                  <a:schemeClr val="tx2">
                    <a:lumMod val="50000"/>
                  </a:schemeClr>
                </a:solidFill>
              </a:rPr>
              <a:t>Bydgoszczy.</a:t>
            </a:r>
            <a:endParaRPr lang="pl-PL" sz="1700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spcBef>
                <a:spcPts val="600"/>
              </a:spcBef>
            </a:pPr>
            <a:endParaRPr lang="pl-PL" dirty="0"/>
          </a:p>
        </p:txBody>
      </p:sp>
      <p:pic>
        <p:nvPicPr>
          <p:cNvPr id="6148" name="Picture 4" descr="http://images.photo.bikestats.eu/zdjecie,600,212690,20110826,uniwersytet-ekonomiczny-w-poznani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5148064" cy="689472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" decel="10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" decel="10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" decel="10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4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4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" decel="10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decel="10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" decel="10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" decel="10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400" decel="10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4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" decel="10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files.students.ch/uploads/a/2012/09/17/kierunki-zamawiane-stud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3116"/>
            <a:ext cx="6215074" cy="4714884"/>
          </a:xfrm>
          <a:prstGeom prst="rect">
            <a:avLst/>
          </a:prstGeom>
          <a:noFill/>
        </p:spPr>
      </p:pic>
      <p:graphicFrame>
        <p:nvGraphicFramePr>
          <p:cNvPr id="5" name="Diagram 4"/>
          <p:cNvGraphicFramePr/>
          <p:nvPr/>
        </p:nvGraphicFramePr>
        <p:xfrm>
          <a:off x="3857620" y="1285860"/>
          <a:ext cx="5181726" cy="3142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Prostokąt 6"/>
          <p:cNvSpPr/>
          <p:nvPr/>
        </p:nvSpPr>
        <p:spPr>
          <a:xfrm>
            <a:off x="3857620" y="260648"/>
            <a:ext cx="5286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Przedmioty nauczania realizowane </a:t>
            </a:r>
            <a:br>
              <a:rPr lang="pl-PL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</a:br>
            <a:r>
              <a:rPr lang="pl-PL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na kierunku zarządzanie i inżynieria produkcji</a:t>
            </a:r>
            <a:r>
              <a:rPr lang="pl-P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up.lublin.pl/templates/up/images/roter/wydzialowe/wip/wip-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89040"/>
            <a:ext cx="9336921" cy="3068960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Przykładowe specjalności </a:t>
            </a:r>
            <a:r>
              <a:rPr lang="pl-PL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na </a:t>
            </a:r>
            <a:r>
              <a:rPr lang="pl-PL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kierunku </a:t>
            </a:r>
            <a:r>
              <a:rPr lang="pl-PL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pl-PL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pl-PL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zarządzanie </a:t>
            </a:r>
            <a:r>
              <a:rPr lang="pl-PL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i inżynieria produkcji:</a:t>
            </a:r>
          </a:p>
        </p:txBody>
      </p:sp>
      <p:sp>
        <p:nvSpPr>
          <p:cNvPr id="5" name="Strzałka w prawo 4"/>
          <p:cNvSpPr/>
          <p:nvPr/>
        </p:nvSpPr>
        <p:spPr>
          <a:xfrm>
            <a:off x="251520" y="1772816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5076056" y="1556792"/>
            <a:ext cx="4464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zarządzanie systemami produkcyjnymi,</a:t>
            </a:r>
          </a:p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informatyka w zarządzaniu i inżynierii produkcji,</a:t>
            </a:r>
          </a:p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inżynieria produkcji w ekorozwoju,</a:t>
            </a:r>
          </a:p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zarządzanie inżynierskie,</a:t>
            </a:r>
          </a:p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ekoenergetyka,</a:t>
            </a:r>
          </a:p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inżynieria produkcji żywności, </a:t>
            </a:r>
          </a:p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zarządzanie procesami produkcji</a:t>
            </a:r>
            <a:r>
              <a:rPr lang="pl-PL" sz="16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pl-PL" sz="1600" dirty="0"/>
          </a:p>
        </p:txBody>
      </p:sp>
      <p:sp>
        <p:nvSpPr>
          <p:cNvPr id="8" name="Strzałka w prawo 7"/>
          <p:cNvSpPr/>
          <p:nvPr/>
        </p:nvSpPr>
        <p:spPr>
          <a:xfrm>
            <a:off x="251520" y="2060848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9" name="Strzałka w prawo 8"/>
          <p:cNvSpPr/>
          <p:nvPr/>
        </p:nvSpPr>
        <p:spPr>
          <a:xfrm>
            <a:off x="251520" y="2636912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0" name="Strzałka w prawo 9"/>
          <p:cNvSpPr/>
          <p:nvPr/>
        </p:nvSpPr>
        <p:spPr>
          <a:xfrm>
            <a:off x="251520" y="2924944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1" name="Strzałka w prawo 10"/>
          <p:cNvSpPr/>
          <p:nvPr/>
        </p:nvSpPr>
        <p:spPr>
          <a:xfrm>
            <a:off x="251520" y="2348880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2" name="Strzałka w prawo 11"/>
          <p:cNvSpPr/>
          <p:nvPr/>
        </p:nvSpPr>
        <p:spPr>
          <a:xfrm>
            <a:off x="251520" y="3212976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4" name="Strzałka w prawo 13"/>
          <p:cNvSpPr/>
          <p:nvPr/>
        </p:nvSpPr>
        <p:spPr>
          <a:xfrm>
            <a:off x="4714876" y="2000240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5" name="Strzałka w prawo 14"/>
          <p:cNvSpPr/>
          <p:nvPr/>
        </p:nvSpPr>
        <p:spPr>
          <a:xfrm>
            <a:off x="4716016" y="1700808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6" name="Strzałka w prawo 15"/>
          <p:cNvSpPr/>
          <p:nvPr/>
        </p:nvSpPr>
        <p:spPr>
          <a:xfrm>
            <a:off x="4714876" y="2500306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7" name="Strzałka w prawo 16"/>
          <p:cNvSpPr/>
          <p:nvPr/>
        </p:nvSpPr>
        <p:spPr>
          <a:xfrm>
            <a:off x="4714876" y="2786058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8" name="Strzałka w prawo 17"/>
          <p:cNvSpPr/>
          <p:nvPr/>
        </p:nvSpPr>
        <p:spPr>
          <a:xfrm>
            <a:off x="4714876" y="3071810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9" name="Strzałka w prawo 18"/>
          <p:cNvSpPr/>
          <p:nvPr/>
        </p:nvSpPr>
        <p:spPr>
          <a:xfrm>
            <a:off x="4714876" y="3357562"/>
            <a:ext cx="288032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0" name="Prostokąt 19"/>
          <p:cNvSpPr/>
          <p:nvPr/>
        </p:nvSpPr>
        <p:spPr>
          <a:xfrm>
            <a:off x="683568" y="1700808"/>
            <a:ext cx="38884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ekoinżynieria,</a:t>
            </a:r>
          </a:p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systemy informatyczne zarządzania,</a:t>
            </a:r>
          </a:p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systemy produkcyjne,</a:t>
            </a:r>
          </a:p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zarządzanie jakością,</a:t>
            </a:r>
          </a:p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bezpieczeństwo i higiena pracy,</a:t>
            </a:r>
          </a:p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zarządzanie logistyczne</a:t>
            </a:r>
          </a:p>
          <a:p>
            <a:pPr lvl="0">
              <a:buNone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w przedsiębiorstwie,</a:t>
            </a:r>
            <a:endParaRPr lang="pl-PL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kariera.com.pl/getattachment/45a97c73-1eb8-4866-92f8-4cb3512491e2/Jakie-wybrac-studia-czyli-zawody-z-przyszloscia.asp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664" y="2420888"/>
            <a:ext cx="8948336" cy="4437112"/>
          </a:xfrm>
          <a:prstGeom prst="rect">
            <a:avLst/>
          </a:prstGeom>
          <a:noFill/>
        </p:spPr>
      </p:pic>
      <p:sp>
        <p:nvSpPr>
          <p:cNvPr id="6" name="Prostokąt 5"/>
          <p:cNvSpPr/>
          <p:nvPr/>
        </p:nvSpPr>
        <p:spPr>
          <a:xfrm>
            <a:off x="251520" y="1571612"/>
            <a:ext cx="382041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 recyrkulacja obiektów technicznych,</a:t>
            </a:r>
          </a:p>
          <a:p>
            <a:pPr lvl="0">
              <a:buFont typeface="Wingdings" pitchFamily="2" charset="2"/>
              <a:buChar char="ü"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 tworzenie </a:t>
            </a:r>
            <a:r>
              <a:rPr lang="pl-PL" dirty="0" err="1" smtClean="0">
                <a:solidFill>
                  <a:schemeClr val="tx2">
                    <a:lumMod val="50000"/>
                  </a:schemeClr>
                </a:solidFill>
              </a:rPr>
              <a:t>ekoproduktów</a:t>
            </a: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,</a:t>
            </a:r>
          </a:p>
          <a:p>
            <a:pPr lvl="0">
              <a:buFont typeface="Wingdings" pitchFamily="2" charset="2"/>
              <a:buChar char="ü"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 napędy przyjazne środowisku,</a:t>
            </a:r>
          </a:p>
          <a:p>
            <a:pPr lvl="0">
              <a:buFont typeface="Wingdings" pitchFamily="2" charset="2"/>
              <a:buChar char="ü"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 bioenergetyka i </a:t>
            </a:r>
            <a:r>
              <a:rPr lang="pl-PL" dirty="0" err="1" smtClean="0">
                <a:solidFill>
                  <a:schemeClr val="tx2">
                    <a:lumMod val="50000"/>
                  </a:schemeClr>
                </a:solidFill>
              </a:rPr>
              <a:t>kogeneracja</a:t>
            </a: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  <a:p>
            <a:pPr lvl="0"/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     energii    odnawialnych,</a:t>
            </a:r>
            <a:endParaRPr lang="pl-PL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28596" y="500042"/>
            <a:ext cx="84249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Wybrane przedmioty realizowane </a:t>
            </a:r>
          </a:p>
          <a:p>
            <a:pPr algn="ctr"/>
            <a:r>
              <a:rPr lang="pl-PL" sz="20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w ramach specjalności ekoinżynieria:</a:t>
            </a:r>
            <a:endParaRPr lang="pl-PL" sz="20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5543600" y="2132856"/>
            <a:ext cx="3600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 technologia materiałooszczędna </a:t>
            </a:r>
          </a:p>
          <a:p>
            <a:pPr lvl="0"/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    i energooszczędna,</a:t>
            </a:r>
          </a:p>
          <a:p>
            <a:pPr lvl="0">
              <a:buFont typeface="Wingdings" pitchFamily="2" charset="2"/>
              <a:buChar char="ü"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 infrastruktura proekologiczna,</a:t>
            </a:r>
          </a:p>
          <a:p>
            <a:pPr lvl="0">
              <a:buFont typeface="Wingdings" pitchFamily="2" charset="2"/>
              <a:buChar char="ü"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 transport multimodalny,</a:t>
            </a:r>
          </a:p>
          <a:p>
            <a:pPr lvl="0">
              <a:buFont typeface="Wingdings" pitchFamily="2" charset="2"/>
              <a:buChar char="ü"/>
            </a:pP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 materiały przyjazne środowisku.</a:t>
            </a:r>
            <a:endParaRPr lang="pl-PL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itpiast.com/images/produkcj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156238"/>
            <a:ext cx="3571868" cy="3701762"/>
          </a:xfrm>
          <a:prstGeom prst="rect">
            <a:avLst/>
          </a:prstGeom>
          <a:noFill/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pl-PL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Ciekawostki </a:t>
            </a:r>
            <a:endParaRPr lang="pl-PL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786182" y="1357298"/>
            <a:ext cx="5178306" cy="5500702"/>
          </a:xfrm>
        </p:spPr>
        <p:txBody>
          <a:bodyPr>
            <a:normAutofit fontScale="85000" lnSpcReduction="20000"/>
          </a:bodyPr>
          <a:lstStyle/>
          <a:p>
            <a:pPr lvl="0">
              <a:buNone/>
            </a:pPr>
            <a:r>
              <a:rPr lang="pl-PL" dirty="0" smtClean="0"/>
              <a:t>	</a:t>
            </a: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Obecny </a:t>
            </a:r>
            <a:r>
              <a:rPr lang="pl-PL" dirty="0">
                <a:solidFill>
                  <a:schemeClr val="tx2">
                    <a:lumMod val="50000"/>
                  </a:schemeClr>
                </a:solidFill>
              </a:rPr>
              <a:t>w polskiej gospodarce trend dotyczący wzrostu kosztów </a:t>
            </a: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pracy i coraz </a:t>
            </a:r>
            <a:r>
              <a:rPr lang="pl-PL" dirty="0">
                <a:solidFill>
                  <a:schemeClr val="tx2">
                    <a:lumMod val="50000"/>
                  </a:schemeClr>
                </a:solidFill>
              </a:rPr>
              <a:t>większej przystępności cenowej robotów sprawił, że zaczęto coraz poważniej zastanawiać się nad instalacją </a:t>
            </a:r>
            <a:r>
              <a:rPr lang="pl-PL" u="sng" dirty="0">
                <a:solidFill>
                  <a:schemeClr val="tx2">
                    <a:lumMod val="50000"/>
                  </a:schemeClr>
                </a:solidFill>
              </a:rPr>
              <a:t>zrobotyzowanych </a:t>
            </a:r>
            <a:r>
              <a:rPr lang="pl-PL" u="sng" dirty="0" smtClean="0">
                <a:solidFill>
                  <a:schemeClr val="tx2">
                    <a:lumMod val="50000"/>
                  </a:schemeClr>
                </a:solidFill>
              </a:rPr>
              <a:t>aplikacji</a:t>
            </a: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.  Jeżeli </a:t>
            </a:r>
            <a:r>
              <a:rPr lang="pl-PL" dirty="0">
                <a:solidFill>
                  <a:schemeClr val="tx2">
                    <a:lumMod val="50000"/>
                  </a:schemeClr>
                </a:solidFill>
              </a:rPr>
              <a:t>weźmie się pod uwagę linie o dużej wydajności, gdzie jedna aplikacja jest </a:t>
            </a: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pl-PL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tx2">
                    <a:lumMod val="50000"/>
                  </a:schemeClr>
                </a:solidFill>
              </a:rPr>
              <a:t>w </a:t>
            </a:r>
            <a:r>
              <a:rPr lang="pl-PL" dirty="0">
                <a:solidFill>
                  <a:schemeClr val="tx2">
                    <a:lumMod val="50000"/>
                  </a:schemeClr>
                </a:solidFill>
              </a:rPr>
              <a:t>stanie zastąpić pracę 4-5 osób na trzech zmianach, to okazuje się, że okres zwrotu inwestycji może zamknąć  się w zaledwie kilkunastu miesiącach.</a:t>
            </a:r>
          </a:p>
          <a:p>
            <a:endParaRPr lang="pl-PL" dirty="0"/>
          </a:p>
        </p:txBody>
      </p:sp>
    </p:spTree>
    <p:custDataLst>
      <p:tags r:id="rId1"/>
    </p:custData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ww.afriso.pl/serwis/images/fckeditor/image/naklejka_procontrol_na_ww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780928"/>
            <a:ext cx="4762500" cy="3781425"/>
          </a:xfrm>
          <a:prstGeom prst="rect">
            <a:avLst/>
          </a:prstGeom>
          <a:noFill/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404665"/>
            <a:ext cx="8136904" cy="2520280"/>
          </a:xfrm>
        </p:spPr>
        <p:txBody>
          <a:bodyPr>
            <a:normAutofit fontScale="85000" lnSpcReduction="20000"/>
          </a:bodyPr>
          <a:lstStyle/>
          <a:p>
            <a:pPr lvl="0">
              <a:buNone/>
            </a:pPr>
            <a:r>
              <a:rPr lang="pl-PL" dirty="0" smtClean="0"/>
              <a:t>    	</a:t>
            </a:r>
            <a:r>
              <a:rPr lang="pl-PL" b="1" dirty="0" smtClean="0">
                <a:solidFill>
                  <a:schemeClr val="accent1">
                    <a:lumMod val="75000"/>
                  </a:schemeClr>
                </a:solidFill>
              </a:rPr>
              <a:t>Przedsiębiorstwo </a:t>
            </a:r>
            <a:r>
              <a:rPr lang="pl-PL" b="1" dirty="0" err="1" smtClean="0">
                <a:solidFill>
                  <a:schemeClr val="accent1">
                    <a:lumMod val="75000"/>
                  </a:schemeClr>
                </a:solidFill>
              </a:rPr>
              <a:t>PRO-CONTROL</a:t>
            </a:r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 zajmujące się projektowaniem komputerowych systemów sterowania i regulacji oraz kompleksową realizacją instalacji automatyki i układów elektrycznych proponuje klientom kompleksową usługę w zakresie wdrażania zrobotyzowanych stanowisk pakujących  </a:t>
            </a:r>
            <a:b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i paletyzujących. </a:t>
            </a:r>
          </a:p>
          <a:p>
            <a:endParaRPr lang="pl-PL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77e78c76614752ee54e4df2d6cf332d18fd3d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9|2.4|2.9|1.9|2.1|4|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1.8|2.1|2.2|2|1.8|1.9|1.7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"/>
</p:tagLst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647</TotalTime>
  <Words>367</Words>
  <Application>Microsoft Office PowerPoint</Application>
  <PresentationFormat>Pokaz na ekranie (4:3)</PresentationFormat>
  <Paragraphs>138</Paragraphs>
  <Slides>18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2</vt:i4>
      </vt:variant>
      <vt:variant>
        <vt:lpstr>Tytuły slajdów</vt:lpstr>
      </vt:variant>
      <vt:variant>
        <vt:i4>18</vt:i4>
      </vt:variant>
    </vt:vector>
  </HeadingPairs>
  <TitlesOfParts>
    <vt:vector size="20" baseType="lpstr">
      <vt:lpstr>Motyw pakietu Office</vt:lpstr>
      <vt:lpstr>Projekt niestandardowy</vt:lpstr>
      <vt:lpstr>Prezentacja programu PowerPoint</vt:lpstr>
      <vt:lpstr>Prezentacja programu PowerPoint</vt:lpstr>
      <vt:lpstr>Opis zawodu Absolwent zarządzania i inżynierii produkcji posiada gruntowną wiedzę  z zakresu:</vt:lpstr>
      <vt:lpstr>Podstawowe zadania inżyniera</vt:lpstr>
      <vt:lpstr>Podstawowy zakres prac inżyniera</vt:lpstr>
      <vt:lpstr>Prezentacja programu PowerPoint</vt:lpstr>
      <vt:lpstr>Prezentacja programu PowerPoint</vt:lpstr>
      <vt:lpstr>Prezentacja programu PowerPoint</vt:lpstr>
      <vt:lpstr>Prezentacja programu PowerPoint</vt:lpstr>
      <vt:lpstr> Kształcenie</vt:lpstr>
      <vt:lpstr>Prezentacja programu PowerPoint</vt:lpstr>
      <vt:lpstr>Prezentacja programu PowerPoint</vt:lpstr>
      <vt:lpstr>Prezentacja programu PowerPoint</vt:lpstr>
      <vt:lpstr>Prezentacja programu PowerPoint</vt:lpstr>
      <vt:lpstr>Przykładowe specjalności na kierunku  zarządzanie i inżynieria produkcji:</vt:lpstr>
      <vt:lpstr>Prezentacja programu PowerPoint</vt:lpstr>
      <vt:lpstr>Ciekawostki </vt:lpstr>
      <vt:lpstr>Prezentacja programu PowerPoint</vt:lpstr>
    </vt:vector>
  </TitlesOfParts>
  <Company>HOUSE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ADMIN</dc:creator>
  <cp:lastModifiedBy>Waldemar Krawiec</cp:lastModifiedBy>
  <cp:revision>94</cp:revision>
  <dcterms:created xsi:type="dcterms:W3CDTF">2013-03-10T18:42:59Z</dcterms:created>
  <dcterms:modified xsi:type="dcterms:W3CDTF">2013-09-06T06:55:24Z</dcterms:modified>
</cp:coreProperties>
</file>