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76" r:id="rId4"/>
    <p:sldId id="257" r:id="rId5"/>
    <p:sldId id="261" r:id="rId6"/>
    <p:sldId id="273" r:id="rId7"/>
    <p:sldId id="258" r:id="rId8"/>
    <p:sldId id="260" r:id="rId9"/>
    <p:sldId id="262" r:id="rId10"/>
    <p:sldId id="259" r:id="rId11"/>
    <p:sldId id="268" r:id="rId12"/>
    <p:sldId id="272" r:id="rId13"/>
    <p:sldId id="265" r:id="rId14"/>
    <p:sldId id="271" r:id="rId15"/>
    <p:sldId id="270" r:id="rId16"/>
    <p:sldId id="269" r:id="rId17"/>
    <p:sldId id="275" r:id="rId18"/>
    <p:sldId id="277" r:id="rId1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869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38CC9-CCD9-45A7-9481-90B020CB7FD2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1DA4C-D8C7-4C27-8B53-4EA0A25C0C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6462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38CC9-CCD9-45A7-9481-90B020CB7FD2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1DA4C-D8C7-4C27-8B53-4EA0A25C0C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25126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38CC9-CCD9-45A7-9481-90B020CB7FD2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1DA4C-D8C7-4C27-8B53-4EA0A25C0C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83568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38CC9-CCD9-45A7-9481-90B020CB7FD2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1DA4C-D8C7-4C27-8B53-4EA0A25C0C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6424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38CC9-CCD9-45A7-9481-90B020CB7FD2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1DA4C-D8C7-4C27-8B53-4EA0A25C0C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559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38CC9-CCD9-45A7-9481-90B020CB7FD2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1DA4C-D8C7-4C27-8B53-4EA0A25C0C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50011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38CC9-CCD9-45A7-9481-90B020CB7FD2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1DA4C-D8C7-4C27-8B53-4EA0A25C0C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5016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38CC9-CCD9-45A7-9481-90B020CB7FD2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1DA4C-D8C7-4C27-8B53-4EA0A25C0C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65896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38CC9-CCD9-45A7-9481-90B020CB7FD2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1DA4C-D8C7-4C27-8B53-4EA0A25C0C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22627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38CC9-CCD9-45A7-9481-90B020CB7FD2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1DA4C-D8C7-4C27-8B53-4EA0A25C0C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83126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38CC9-CCD9-45A7-9481-90B020CB7FD2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1DA4C-D8C7-4C27-8B53-4EA0A25C0C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25865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38CC9-CCD9-45A7-9481-90B020CB7FD2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51DA4C-D8C7-4C27-8B53-4EA0A25C0C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2615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179512" y="2551837"/>
            <a:ext cx="5184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01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HOLIDAY PLACES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43869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42" y="564159"/>
            <a:ext cx="8598716" cy="5729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978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2269729" cy="1512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22" y="4653136"/>
            <a:ext cx="2271059" cy="1512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36912"/>
            <a:ext cx="2269729" cy="1363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4499992" y="4869160"/>
            <a:ext cx="27393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Australia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211960" y="771287"/>
            <a:ext cx="39250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New </a:t>
            </a:r>
            <a:r>
              <a:rPr lang="pl-PL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Zealand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24069" y="2844876"/>
            <a:ext cx="22349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The UK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419872" y="771078"/>
            <a:ext cx="5328592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3389249" y="2803210"/>
            <a:ext cx="5328592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3414045" y="4952216"/>
            <a:ext cx="5328592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0139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112901" cy="6084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-32646" y="0"/>
            <a:ext cx="9176645" cy="14127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-17837" y="1412776"/>
            <a:ext cx="3797749" cy="141277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3783360" y="1412776"/>
            <a:ext cx="5360639" cy="14127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-44479" y="2825552"/>
            <a:ext cx="9188477" cy="60344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" y="3429000"/>
            <a:ext cx="4283968" cy="13681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4183974" y="3429000"/>
            <a:ext cx="4960026" cy="13681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-367" y="4785218"/>
            <a:ext cx="9188479" cy="204871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2191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648" y="185869"/>
            <a:ext cx="3901544" cy="6601413"/>
          </a:xfrm>
        </p:spPr>
      </p:pic>
      <p:sp>
        <p:nvSpPr>
          <p:cNvPr id="4" name="Prostokąt 3"/>
          <p:cNvSpPr/>
          <p:nvPr/>
        </p:nvSpPr>
        <p:spPr>
          <a:xfrm>
            <a:off x="6462533" y="-39184"/>
            <a:ext cx="2699791" cy="34485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6462533" y="3409408"/>
            <a:ext cx="2699791" cy="344859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2874171" y="-51866"/>
            <a:ext cx="3588362" cy="344859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2874172" y="3396726"/>
            <a:ext cx="3588362" cy="346127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-11089" y="3427459"/>
            <a:ext cx="2896348" cy="344859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0" y="-20223"/>
            <a:ext cx="2874171" cy="34485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84520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55345"/>
            <a:ext cx="5310335" cy="6510473"/>
          </a:xfrm>
        </p:spPr>
      </p:pic>
      <p:sp>
        <p:nvSpPr>
          <p:cNvPr id="5" name="Prostokąt 4"/>
          <p:cNvSpPr/>
          <p:nvPr/>
        </p:nvSpPr>
        <p:spPr>
          <a:xfrm>
            <a:off x="19878" y="4509119"/>
            <a:ext cx="4572000" cy="23488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5400" dirty="0" smtClean="0"/>
              <a:t>23</a:t>
            </a:r>
            <a:endParaRPr lang="pl-PL" sz="5400" dirty="0"/>
          </a:p>
        </p:txBody>
      </p:sp>
      <p:sp>
        <p:nvSpPr>
          <p:cNvPr id="6" name="Prostokąt 5"/>
          <p:cNvSpPr/>
          <p:nvPr/>
        </p:nvSpPr>
        <p:spPr>
          <a:xfrm>
            <a:off x="4572000" y="4509118"/>
            <a:ext cx="4572000" cy="23488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5400" dirty="0" smtClean="0"/>
              <a:t>42</a:t>
            </a:r>
            <a:endParaRPr lang="pl-PL" sz="5400" dirty="0"/>
          </a:p>
        </p:txBody>
      </p:sp>
      <p:sp>
        <p:nvSpPr>
          <p:cNvPr id="7" name="Prostokąt 6"/>
          <p:cNvSpPr/>
          <p:nvPr/>
        </p:nvSpPr>
        <p:spPr>
          <a:xfrm>
            <a:off x="4572000" y="2160240"/>
            <a:ext cx="4572000" cy="23488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/>
              <a:t>39</a:t>
            </a:r>
            <a:endParaRPr lang="pl-PL" sz="4800" dirty="0"/>
          </a:p>
        </p:txBody>
      </p:sp>
      <p:sp>
        <p:nvSpPr>
          <p:cNvPr id="8" name="Prostokąt 7"/>
          <p:cNvSpPr/>
          <p:nvPr/>
        </p:nvSpPr>
        <p:spPr>
          <a:xfrm>
            <a:off x="4572000" y="0"/>
            <a:ext cx="4572000" cy="23488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5400" dirty="0" smtClean="0"/>
              <a:t>71</a:t>
            </a:r>
            <a:endParaRPr lang="pl-PL" sz="5400" dirty="0"/>
          </a:p>
        </p:txBody>
      </p:sp>
      <p:sp>
        <p:nvSpPr>
          <p:cNvPr id="9" name="Prostokąt 8"/>
          <p:cNvSpPr/>
          <p:nvPr/>
        </p:nvSpPr>
        <p:spPr>
          <a:xfrm>
            <a:off x="0" y="-1"/>
            <a:ext cx="4604932" cy="237444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/>
              <a:t>68</a:t>
            </a:r>
            <a:endParaRPr lang="pl-PL" sz="4800" dirty="0"/>
          </a:p>
        </p:txBody>
      </p:sp>
      <p:sp>
        <p:nvSpPr>
          <p:cNvPr id="12" name="Prostokąt 11"/>
          <p:cNvSpPr/>
          <p:nvPr/>
        </p:nvSpPr>
        <p:spPr>
          <a:xfrm>
            <a:off x="19878" y="2348878"/>
            <a:ext cx="4572000" cy="23488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5400" dirty="0" smtClean="0"/>
              <a:t>54</a:t>
            </a:r>
            <a:endParaRPr lang="pl-PL" sz="5400" dirty="0"/>
          </a:p>
        </p:txBody>
      </p:sp>
      <p:sp>
        <p:nvSpPr>
          <p:cNvPr id="13" name="Prostokąt 12"/>
          <p:cNvSpPr/>
          <p:nvPr/>
        </p:nvSpPr>
        <p:spPr>
          <a:xfrm>
            <a:off x="4610742" y="2160239"/>
            <a:ext cx="4572000" cy="23488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/>
              <a:t>39</a:t>
            </a:r>
            <a:endParaRPr lang="pl-PL" sz="4800" dirty="0"/>
          </a:p>
        </p:txBody>
      </p:sp>
      <p:sp>
        <p:nvSpPr>
          <p:cNvPr id="14" name="Prostokąt 13"/>
          <p:cNvSpPr/>
          <p:nvPr/>
        </p:nvSpPr>
        <p:spPr>
          <a:xfrm>
            <a:off x="4610742" y="-1"/>
            <a:ext cx="4572000" cy="23488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5400" dirty="0" smtClean="0"/>
              <a:t>71</a:t>
            </a:r>
            <a:endParaRPr lang="pl-PL" sz="5400" dirty="0"/>
          </a:p>
        </p:txBody>
      </p:sp>
      <p:sp>
        <p:nvSpPr>
          <p:cNvPr id="16" name="Prostokąt 15"/>
          <p:cNvSpPr/>
          <p:nvPr/>
        </p:nvSpPr>
        <p:spPr>
          <a:xfrm>
            <a:off x="58620" y="2348877"/>
            <a:ext cx="4572000" cy="23488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5400" dirty="0" smtClean="0"/>
              <a:t>54</a:t>
            </a:r>
            <a:endParaRPr lang="pl-PL" sz="5400" dirty="0"/>
          </a:p>
        </p:txBody>
      </p:sp>
    </p:spTree>
    <p:extLst>
      <p:ext uri="{BB962C8B-B14F-4D97-AF65-F5344CB8AC3E}">
        <p14:creationId xmlns:p14="http://schemas.microsoft.com/office/powerpoint/2010/main" val="1041361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1" name="Symbol zastępczy zawartości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431" y="548680"/>
            <a:ext cx="6667407" cy="6120680"/>
          </a:xfrm>
        </p:spPr>
      </p:pic>
      <p:sp>
        <p:nvSpPr>
          <p:cNvPr id="5" name="Prostokąt 4"/>
          <p:cNvSpPr/>
          <p:nvPr/>
        </p:nvSpPr>
        <p:spPr>
          <a:xfrm>
            <a:off x="19878" y="4509119"/>
            <a:ext cx="4572000" cy="23488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5400" dirty="0" smtClean="0"/>
              <a:t>788</a:t>
            </a:r>
            <a:endParaRPr lang="pl-PL" sz="5400" dirty="0"/>
          </a:p>
        </p:txBody>
      </p:sp>
      <p:sp>
        <p:nvSpPr>
          <p:cNvPr id="6" name="Prostokąt 5"/>
          <p:cNvSpPr/>
          <p:nvPr/>
        </p:nvSpPr>
        <p:spPr>
          <a:xfrm>
            <a:off x="4572000" y="4509118"/>
            <a:ext cx="4572000" cy="23488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5400" dirty="0" smtClean="0"/>
              <a:t>633</a:t>
            </a:r>
            <a:endParaRPr lang="pl-PL" sz="5400" dirty="0"/>
          </a:p>
        </p:txBody>
      </p:sp>
      <p:sp>
        <p:nvSpPr>
          <p:cNvPr id="7" name="Prostokąt 6"/>
          <p:cNvSpPr/>
          <p:nvPr/>
        </p:nvSpPr>
        <p:spPr>
          <a:xfrm>
            <a:off x="4610742" y="2160239"/>
            <a:ext cx="4572000" cy="23488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/>
              <a:t>233</a:t>
            </a:r>
            <a:endParaRPr lang="pl-PL" sz="4800" dirty="0"/>
          </a:p>
        </p:txBody>
      </p:sp>
      <p:sp>
        <p:nvSpPr>
          <p:cNvPr id="8" name="Prostokąt 7"/>
          <p:cNvSpPr/>
          <p:nvPr/>
        </p:nvSpPr>
        <p:spPr>
          <a:xfrm>
            <a:off x="4610742" y="-1"/>
            <a:ext cx="4572000" cy="23488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5400" dirty="0" smtClean="0"/>
              <a:t>99</a:t>
            </a:r>
            <a:endParaRPr lang="pl-PL" sz="5400" dirty="0"/>
          </a:p>
        </p:txBody>
      </p:sp>
      <p:sp>
        <p:nvSpPr>
          <p:cNvPr id="9" name="Prostokąt 8"/>
          <p:cNvSpPr/>
          <p:nvPr/>
        </p:nvSpPr>
        <p:spPr>
          <a:xfrm>
            <a:off x="-38742" y="-2"/>
            <a:ext cx="4649484" cy="23488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/>
              <a:t>11</a:t>
            </a:r>
            <a:endParaRPr lang="pl-PL" sz="4800" dirty="0"/>
          </a:p>
        </p:txBody>
      </p:sp>
      <p:sp>
        <p:nvSpPr>
          <p:cNvPr id="10" name="Prostokąt 9"/>
          <p:cNvSpPr/>
          <p:nvPr/>
        </p:nvSpPr>
        <p:spPr>
          <a:xfrm>
            <a:off x="0" y="2328245"/>
            <a:ext cx="4630113" cy="23488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5400" dirty="0" smtClean="0"/>
              <a:t>104</a:t>
            </a:r>
            <a:endParaRPr lang="pl-PL" sz="5400" dirty="0"/>
          </a:p>
        </p:txBody>
      </p:sp>
    </p:spTree>
    <p:extLst>
      <p:ext uri="{BB962C8B-B14F-4D97-AF65-F5344CB8AC3E}">
        <p14:creationId xmlns:p14="http://schemas.microsoft.com/office/powerpoint/2010/main" val="2112348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39" y="548680"/>
            <a:ext cx="8653322" cy="5760640"/>
          </a:xfrm>
        </p:spPr>
      </p:pic>
    </p:spTree>
    <p:extLst>
      <p:ext uri="{BB962C8B-B14F-4D97-AF65-F5344CB8AC3E}">
        <p14:creationId xmlns:p14="http://schemas.microsoft.com/office/powerpoint/2010/main" val="92741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8680"/>
            <a:ext cx="8545156" cy="5688632"/>
          </a:xfrm>
        </p:spPr>
      </p:pic>
    </p:spTree>
    <p:extLst>
      <p:ext uri="{BB962C8B-B14F-4D97-AF65-F5344CB8AC3E}">
        <p14:creationId xmlns:p14="http://schemas.microsoft.com/office/powerpoint/2010/main" val="150831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31" y="476672"/>
            <a:ext cx="8043737" cy="6032803"/>
          </a:xfrm>
        </p:spPr>
      </p:pic>
    </p:spTree>
    <p:extLst>
      <p:ext uri="{BB962C8B-B14F-4D97-AF65-F5344CB8AC3E}">
        <p14:creationId xmlns:p14="http://schemas.microsoft.com/office/powerpoint/2010/main" val="232445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32" y="271220"/>
            <a:ext cx="8794979" cy="5854943"/>
          </a:xfrm>
        </p:spPr>
      </p:pic>
      <p:sp>
        <p:nvSpPr>
          <p:cNvPr id="6" name="Prostokąt 5"/>
          <p:cNvSpPr/>
          <p:nvPr/>
        </p:nvSpPr>
        <p:spPr>
          <a:xfrm>
            <a:off x="-865647" y="-171400"/>
            <a:ext cx="10588120" cy="20162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-865647" y="3717032"/>
            <a:ext cx="10588120" cy="31409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4860031" y="1772816"/>
            <a:ext cx="4892885" cy="19442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-839719" y="1757860"/>
            <a:ext cx="2387383" cy="195917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3102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095" y="764704"/>
            <a:ext cx="7755705" cy="5816779"/>
          </a:xfrm>
        </p:spPr>
      </p:pic>
      <p:sp>
        <p:nvSpPr>
          <p:cNvPr id="6" name="Prostokąt 5"/>
          <p:cNvSpPr/>
          <p:nvPr/>
        </p:nvSpPr>
        <p:spPr>
          <a:xfrm>
            <a:off x="-134446" y="30581"/>
            <a:ext cx="9888046" cy="4149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-134446" y="4800809"/>
            <a:ext cx="9888046" cy="24928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-134446" y="4149080"/>
            <a:ext cx="3410302" cy="6517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5580112" y="4149079"/>
            <a:ext cx="4173488" cy="6517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2080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24" y="510306"/>
            <a:ext cx="8729696" cy="5799014"/>
          </a:xfrm>
        </p:spPr>
      </p:pic>
      <p:sp>
        <p:nvSpPr>
          <p:cNvPr id="5" name="Prostokąt 4"/>
          <p:cNvSpPr/>
          <p:nvPr/>
        </p:nvSpPr>
        <p:spPr>
          <a:xfrm>
            <a:off x="-764264" y="0"/>
            <a:ext cx="10448831" cy="4149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-817338" y="5373216"/>
            <a:ext cx="10448831" cy="154886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2411760" y="4057992"/>
            <a:ext cx="7158989" cy="154886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10587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67" y="764704"/>
            <a:ext cx="8869654" cy="5904656"/>
          </a:xfrm>
        </p:spPr>
      </p:pic>
      <p:sp>
        <p:nvSpPr>
          <p:cNvPr id="5" name="Prostokąt 4"/>
          <p:cNvSpPr/>
          <p:nvPr/>
        </p:nvSpPr>
        <p:spPr>
          <a:xfrm>
            <a:off x="-216907" y="-12220"/>
            <a:ext cx="10448831" cy="4149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-216907" y="4581128"/>
            <a:ext cx="10448831" cy="4149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33447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ymbol zastępczy zawartości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13" y="692696"/>
            <a:ext cx="8166087" cy="5433467"/>
          </a:xfr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-1116632" y="947"/>
            <a:ext cx="10553736" cy="4149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-1116632" y="4954413"/>
            <a:ext cx="10553736" cy="4149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-1116632" y="4149080"/>
            <a:ext cx="5276868" cy="80533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48442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42" y="764166"/>
            <a:ext cx="8401736" cy="5617162"/>
          </a:xfrm>
        </p:spPr>
      </p:pic>
      <p:sp>
        <p:nvSpPr>
          <p:cNvPr id="5" name="Prostokąt 4"/>
          <p:cNvSpPr/>
          <p:nvPr/>
        </p:nvSpPr>
        <p:spPr>
          <a:xfrm>
            <a:off x="-904077" y="-12220"/>
            <a:ext cx="11319153" cy="29371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-904077" y="4797152"/>
            <a:ext cx="11352511" cy="29371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5796136" y="2859151"/>
            <a:ext cx="4652298" cy="29371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63936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42" y="475310"/>
            <a:ext cx="8452129" cy="5650853"/>
          </a:xfrm>
        </p:spPr>
      </p:pic>
      <p:sp>
        <p:nvSpPr>
          <p:cNvPr id="5" name="Prostokąt 4"/>
          <p:cNvSpPr/>
          <p:nvPr/>
        </p:nvSpPr>
        <p:spPr>
          <a:xfrm>
            <a:off x="-358299" y="-12220"/>
            <a:ext cx="10448831" cy="33890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-321631" y="4005064"/>
            <a:ext cx="10448831" cy="33890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6877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126778"/>
            <a:ext cx="5400600" cy="6984778"/>
          </a:xfrm>
        </p:spPr>
      </p:pic>
      <p:sp>
        <p:nvSpPr>
          <p:cNvPr id="5" name="Prostokąt 4"/>
          <p:cNvSpPr/>
          <p:nvPr/>
        </p:nvSpPr>
        <p:spPr>
          <a:xfrm>
            <a:off x="-278820" y="4370"/>
            <a:ext cx="10448831" cy="4149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-263834" y="6453336"/>
            <a:ext cx="10448831" cy="4149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-263834" y="3228853"/>
            <a:ext cx="6012401" cy="4149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7271079" y="3140968"/>
            <a:ext cx="2898932" cy="4149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86489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2367</TotalTime>
  <Words>77</Words>
  <Application>Microsoft Office PowerPoint</Application>
  <PresentationFormat>Pokaz na ekranie (4:3)</PresentationFormat>
  <Paragraphs>24</Paragraphs>
  <Slides>18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Dandolo</dc:creator>
  <cp:lastModifiedBy>Admin</cp:lastModifiedBy>
  <cp:revision>26</cp:revision>
  <dcterms:created xsi:type="dcterms:W3CDTF">2015-06-27T17:52:19Z</dcterms:created>
  <dcterms:modified xsi:type="dcterms:W3CDTF">2015-07-29T12:05:43Z</dcterms:modified>
</cp:coreProperties>
</file>