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60" r:id="rId5"/>
    <p:sldId id="259" r:id="rId6"/>
    <p:sldId id="266" r:id="rId7"/>
    <p:sldId id="267" r:id="rId8"/>
    <p:sldId id="268" r:id="rId9"/>
    <p:sldId id="269" r:id="rId10"/>
    <p:sldId id="270" r:id="rId11"/>
    <p:sldId id="271" r:id="rId12"/>
    <p:sldId id="273" r:id="rId13"/>
    <p:sldId id="272" r:id="rId14"/>
    <p:sldId id="274" r:id="rId15"/>
    <p:sldId id="275" r:id="rId16"/>
    <p:sldId id="262" r:id="rId17"/>
    <p:sldId id="261" r:id="rId18"/>
    <p:sldId id="264" r:id="rId19"/>
    <p:sldId id="265" r:id="rId20"/>
    <p:sldId id="263" r:id="rId21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47" autoAdjust="0"/>
    <p:restoredTop sz="94660"/>
  </p:normalViewPr>
  <p:slideViewPr>
    <p:cSldViewPr>
      <p:cViewPr varScale="1">
        <p:scale>
          <a:sx n="69" d="100"/>
          <a:sy n="69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24629-7ECB-4F7A-9369-0B89ECC88B0A}" type="datetimeFigureOut">
              <a:rPr lang="pl-PL" smtClean="0"/>
              <a:t>2015-07-06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5E3B7-804A-470E-AB91-A40FF6D05DF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892011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24629-7ECB-4F7A-9369-0B89ECC88B0A}" type="datetimeFigureOut">
              <a:rPr lang="pl-PL" smtClean="0"/>
              <a:t>2015-07-06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5E3B7-804A-470E-AB91-A40FF6D05DF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08042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24629-7ECB-4F7A-9369-0B89ECC88B0A}" type="datetimeFigureOut">
              <a:rPr lang="pl-PL" smtClean="0"/>
              <a:t>2015-07-06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5E3B7-804A-470E-AB91-A40FF6D05DF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866772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24629-7ECB-4F7A-9369-0B89ECC88B0A}" type="datetimeFigureOut">
              <a:rPr lang="pl-PL" smtClean="0"/>
              <a:t>2015-07-06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5E3B7-804A-470E-AB91-A40FF6D05DF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100533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24629-7ECB-4F7A-9369-0B89ECC88B0A}" type="datetimeFigureOut">
              <a:rPr lang="pl-PL" smtClean="0"/>
              <a:t>2015-07-06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5E3B7-804A-470E-AB91-A40FF6D05DF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952747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24629-7ECB-4F7A-9369-0B89ECC88B0A}" type="datetimeFigureOut">
              <a:rPr lang="pl-PL" smtClean="0"/>
              <a:t>2015-07-06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5E3B7-804A-470E-AB91-A40FF6D05DF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58674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24629-7ECB-4F7A-9369-0B89ECC88B0A}" type="datetimeFigureOut">
              <a:rPr lang="pl-PL" smtClean="0"/>
              <a:t>2015-07-06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5E3B7-804A-470E-AB91-A40FF6D05DF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71525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24629-7ECB-4F7A-9369-0B89ECC88B0A}" type="datetimeFigureOut">
              <a:rPr lang="pl-PL" smtClean="0"/>
              <a:t>2015-07-06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5E3B7-804A-470E-AB91-A40FF6D05DF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420381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24629-7ECB-4F7A-9369-0B89ECC88B0A}" type="datetimeFigureOut">
              <a:rPr lang="pl-PL" smtClean="0"/>
              <a:t>2015-07-06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5E3B7-804A-470E-AB91-A40FF6D05DF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03735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24629-7ECB-4F7A-9369-0B89ECC88B0A}" type="datetimeFigureOut">
              <a:rPr lang="pl-PL" smtClean="0"/>
              <a:t>2015-07-06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5E3B7-804A-470E-AB91-A40FF6D05DF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265662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24629-7ECB-4F7A-9369-0B89ECC88B0A}" type="datetimeFigureOut">
              <a:rPr lang="pl-PL" smtClean="0"/>
              <a:t>2015-07-06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5E3B7-804A-470E-AB91-A40FF6D05DF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29376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924629-7ECB-4F7A-9369-0B89ECC88B0A}" type="datetimeFigureOut">
              <a:rPr lang="pl-PL" smtClean="0"/>
              <a:t>2015-07-06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25E3B7-804A-470E-AB91-A40FF6D05DF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098761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12367" y="2708920"/>
            <a:ext cx="655272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III</a:t>
            </a:r>
          </a:p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28</a:t>
            </a:r>
            <a:endParaRPr lang="pl-PL" sz="36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SINK OR FLOAT? </a:t>
            </a:r>
            <a:endParaRPr lang="pl-PL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0" y="5257800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</p:spTree>
    <p:extLst>
      <p:ext uri="{BB962C8B-B14F-4D97-AF65-F5344CB8AC3E}">
        <p14:creationId xmlns:p14="http://schemas.microsoft.com/office/powerpoint/2010/main" val="1958658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91" y="2060848"/>
            <a:ext cx="4410075" cy="230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2354" y="2069313"/>
            <a:ext cx="4410075" cy="230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Mnożenie 3"/>
          <p:cNvSpPr/>
          <p:nvPr/>
        </p:nvSpPr>
        <p:spPr>
          <a:xfrm>
            <a:off x="1866913" y="2831232"/>
            <a:ext cx="914400" cy="914400"/>
          </a:xfrm>
          <a:prstGeom prst="mathMultiply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Mnożenie 6"/>
          <p:cNvSpPr/>
          <p:nvPr/>
        </p:nvSpPr>
        <p:spPr>
          <a:xfrm>
            <a:off x="6449845" y="1916832"/>
            <a:ext cx="914400" cy="914400"/>
          </a:xfrm>
          <a:prstGeom prst="mathMultiply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1669470" y="4716162"/>
            <a:ext cx="13340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sink</a:t>
            </a:r>
            <a:endParaRPr lang="pl-PL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6146259" y="4712683"/>
            <a:ext cx="152157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float</a:t>
            </a:r>
            <a:endParaRPr lang="pl-PL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022445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2428" y="2579859"/>
            <a:ext cx="4410075" cy="230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rostokąt 5"/>
          <p:cNvSpPr/>
          <p:nvPr/>
        </p:nvSpPr>
        <p:spPr>
          <a:xfrm>
            <a:off x="2416681" y="4721779"/>
            <a:ext cx="40815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</a:t>
            </a:r>
            <a:r>
              <a:rPr lang="pl-PL" sz="5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ink</a:t>
            </a:r>
            <a:r>
              <a:rPr lang="pl-PL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pl-PL" sz="5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or</a:t>
            </a:r>
            <a:r>
              <a:rPr lang="pl-PL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pl-PL" sz="5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float</a:t>
            </a:r>
            <a:r>
              <a:rPr lang="pl-PL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? </a:t>
            </a:r>
            <a:endParaRPr lang="pl-PL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2050" name="Picture 2" descr="C:\Users\Dandolo\Desktop\EWA DOC\rysunki\piłka plażowa kolor jp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040" y="1363834"/>
            <a:ext cx="1212850" cy="1216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0060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0" name="Picture 8" descr="C:\Users\Dandolo\Desktop\EWA DOC\rysunki\drewno kolor 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122198" y="257112"/>
            <a:ext cx="832018" cy="1815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Dandolo\Desktop\EWA DOC\rysunki\butelka pełna kolor jp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717" y="3137443"/>
            <a:ext cx="636760" cy="2046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Dandolo\Desktop\EWA DOC\rysunki\butelka pusta kolor jpg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1570" y="3137443"/>
            <a:ext cx="633274" cy="2037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3" descr="C:\Users\Dandolo\Desktop\EWA DOC\rysunki\moneta kolor jpg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912" y="404442"/>
            <a:ext cx="751462" cy="1253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C:\Users\Dandolo\Desktop\EWA DOC\rysunki\łyżka kolor jpg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41" y="295498"/>
            <a:ext cx="1469242" cy="1362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7" descr="C:\Users\Dandolo\Desktop\EWA DOC\rysunki\kamień kolor jpg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3933056"/>
            <a:ext cx="1391845" cy="849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pole tekstowe 21"/>
          <p:cNvSpPr txBox="1"/>
          <p:nvPr/>
        </p:nvSpPr>
        <p:spPr>
          <a:xfrm>
            <a:off x="758548" y="1907790"/>
            <a:ext cx="10661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b="1" dirty="0"/>
              <a:t>a</a:t>
            </a:r>
            <a:r>
              <a:rPr lang="pl-PL" sz="2800" b="1" dirty="0" smtClean="0"/>
              <a:t> </a:t>
            </a:r>
            <a:r>
              <a:rPr lang="pl-PL" sz="2800" b="1" dirty="0" err="1" smtClean="0"/>
              <a:t>coin</a:t>
            </a:r>
            <a:endParaRPr lang="pl-PL" sz="2800" b="1" dirty="0"/>
          </a:p>
        </p:txBody>
      </p:sp>
      <p:sp>
        <p:nvSpPr>
          <p:cNvPr id="23" name="pole tekstowe 22"/>
          <p:cNvSpPr txBox="1"/>
          <p:nvPr/>
        </p:nvSpPr>
        <p:spPr>
          <a:xfrm>
            <a:off x="3396832" y="1913169"/>
            <a:ext cx="13564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b="1" dirty="0"/>
              <a:t>a</a:t>
            </a:r>
            <a:r>
              <a:rPr lang="pl-PL" sz="2800" b="1" dirty="0" smtClean="0"/>
              <a:t> </a:t>
            </a:r>
            <a:r>
              <a:rPr lang="pl-PL" sz="2800" b="1" dirty="0" err="1" smtClean="0"/>
              <a:t>spoon</a:t>
            </a:r>
            <a:endParaRPr lang="pl-PL" sz="2800" b="1" dirty="0"/>
          </a:p>
        </p:txBody>
      </p:sp>
      <p:sp>
        <p:nvSpPr>
          <p:cNvPr id="26" name="pole tekstowe 25"/>
          <p:cNvSpPr txBox="1"/>
          <p:nvPr/>
        </p:nvSpPr>
        <p:spPr>
          <a:xfrm>
            <a:off x="3552628" y="5323551"/>
            <a:ext cx="12703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b="1" dirty="0" smtClean="0"/>
              <a:t>a </a:t>
            </a:r>
            <a:r>
              <a:rPr lang="pl-PL" sz="2800" b="1" dirty="0" err="1" smtClean="0"/>
              <a:t>stone</a:t>
            </a:r>
            <a:endParaRPr lang="pl-PL" sz="2800" b="1" dirty="0"/>
          </a:p>
        </p:txBody>
      </p:sp>
      <p:sp>
        <p:nvSpPr>
          <p:cNvPr id="27" name="pole tekstowe 26"/>
          <p:cNvSpPr txBox="1"/>
          <p:nvPr/>
        </p:nvSpPr>
        <p:spPr>
          <a:xfrm>
            <a:off x="7017542" y="1907790"/>
            <a:ext cx="10264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b="1" dirty="0" err="1" smtClean="0"/>
              <a:t>wood</a:t>
            </a:r>
            <a:endParaRPr lang="pl-PL" sz="2800" b="1" dirty="0"/>
          </a:p>
        </p:txBody>
      </p:sp>
      <p:sp>
        <p:nvSpPr>
          <p:cNvPr id="28" name="pole tekstowe 27"/>
          <p:cNvSpPr txBox="1"/>
          <p:nvPr/>
        </p:nvSpPr>
        <p:spPr>
          <a:xfrm>
            <a:off x="6242233" y="5323551"/>
            <a:ext cx="25771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b="1" dirty="0" err="1"/>
              <a:t>a</a:t>
            </a:r>
            <a:r>
              <a:rPr lang="pl-PL" sz="2800" b="1" dirty="0" err="1" smtClean="0"/>
              <a:t>n</a:t>
            </a:r>
            <a:r>
              <a:rPr lang="pl-PL" sz="2800" b="1" dirty="0" smtClean="0"/>
              <a:t> </a:t>
            </a:r>
            <a:r>
              <a:rPr lang="pl-PL" sz="2800" b="1" dirty="0" err="1" smtClean="0"/>
              <a:t>empty</a:t>
            </a:r>
            <a:r>
              <a:rPr lang="pl-PL" sz="2800" b="1" dirty="0" smtClean="0"/>
              <a:t> </a:t>
            </a:r>
            <a:r>
              <a:rPr lang="pl-PL" sz="2800" b="1" dirty="0" err="1" smtClean="0"/>
              <a:t>bottle</a:t>
            </a:r>
            <a:endParaRPr lang="pl-PL" sz="2800" b="1" dirty="0"/>
          </a:p>
        </p:txBody>
      </p:sp>
      <p:sp>
        <p:nvSpPr>
          <p:cNvPr id="29" name="pole tekstowe 28"/>
          <p:cNvSpPr txBox="1"/>
          <p:nvPr/>
        </p:nvSpPr>
        <p:spPr>
          <a:xfrm>
            <a:off x="261676" y="5323551"/>
            <a:ext cx="19084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b="1" dirty="0"/>
              <a:t>a</a:t>
            </a:r>
            <a:r>
              <a:rPr lang="pl-PL" sz="2800" b="1" dirty="0" smtClean="0"/>
              <a:t> </a:t>
            </a:r>
            <a:r>
              <a:rPr lang="pl-PL" sz="2800" b="1" dirty="0" err="1" smtClean="0"/>
              <a:t>full</a:t>
            </a:r>
            <a:r>
              <a:rPr lang="pl-PL" sz="2800" b="1" dirty="0" smtClean="0"/>
              <a:t> </a:t>
            </a:r>
            <a:r>
              <a:rPr lang="pl-PL" sz="2800" b="1" dirty="0" err="1" smtClean="0"/>
              <a:t>bottle</a:t>
            </a:r>
            <a:endParaRPr lang="pl-PL" sz="2800" b="1" dirty="0"/>
          </a:p>
        </p:txBody>
      </p:sp>
      <p:sp>
        <p:nvSpPr>
          <p:cNvPr id="6" name="Prostokąt 5"/>
          <p:cNvSpPr/>
          <p:nvPr/>
        </p:nvSpPr>
        <p:spPr>
          <a:xfrm>
            <a:off x="472804" y="1858471"/>
            <a:ext cx="1927896" cy="57253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3" name="Prostokąt 32"/>
          <p:cNvSpPr/>
          <p:nvPr/>
        </p:nvSpPr>
        <p:spPr>
          <a:xfrm>
            <a:off x="3321287" y="1913169"/>
            <a:ext cx="1927896" cy="57253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4" name="Prostokąt 33"/>
          <p:cNvSpPr/>
          <p:nvPr/>
        </p:nvSpPr>
        <p:spPr>
          <a:xfrm>
            <a:off x="6630641" y="1883130"/>
            <a:ext cx="1927896" cy="57253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5" name="Prostokąt 34"/>
          <p:cNvSpPr/>
          <p:nvPr/>
        </p:nvSpPr>
        <p:spPr>
          <a:xfrm>
            <a:off x="6221666" y="5387059"/>
            <a:ext cx="2670814" cy="57253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6" name="Prostokąt 35"/>
          <p:cNvSpPr/>
          <p:nvPr/>
        </p:nvSpPr>
        <p:spPr>
          <a:xfrm>
            <a:off x="3321287" y="5407732"/>
            <a:ext cx="1927896" cy="57253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7" name="Prostokąt 36"/>
          <p:cNvSpPr/>
          <p:nvPr/>
        </p:nvSpPr>
        <p:spPr>
          <a:xfrm>
            <a:off x="327694" y="5407732"/>
            <a:ext cx="1927896" cy="57253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75993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</p:childTnLst>
        </p:cTn>
      </p:par>
    </p:tnLst>
    <p:bldLst>
      <p:bldP spid="6" grpId="0" animBg="1"/>
      <p:bldP spid="33" grpId="0" animBg="1"/>
      <p:bldP spid="34" grpId="0" animBg="1"/>
      <p:bldP spid="35" grpId="0" animBg="1"/>
      <p:bldP spid="36" grpId="0" animBg="1"/>
      <p:bldP spid="3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385307" y="2636912"/>
            <a:ext cx="821064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pl-PL" sz="4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If</a:t>
            </a:r>
            <a:r>
              <a:rPr lang="pl-PL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pl-PL" sz="4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you</a:t>
            </a:r>
            <a:r>
              <a:rPr lang="pl-PL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drop a </a:t>
            </a:r>
            <a:r>
              <a:rPr lang="pl-PL" sz="4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beach</a:t>
            </a:r>
            <a:r>
              <a:rPr lang="pl-PL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pl-PL" sz="4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ball</a:t>
            </a:r>
            <a:r>
              <a:rPr lang="pl-PL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pl-PL" sz="4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into</a:t>
            </a:r>
            <a:r>
              <a:rPr lang="pl-PL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pl-PL" sz="4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water</a:t>
            </a:r>
            <a:endParaRPr lang="pl-PL" sz="4400" b="1" cap="none" spc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  <a:p>
            <a:r>
              <a:rPr lang="pl-PL" sz="44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</a:t>
            </a:r>
            <a:r>
              <a:rPr lang="pl-PL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t</a:t>
            </a:r>
            <a:r>
              <a:rPr lang="pl-PL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pl-PL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will</a:t>
            </a:r>
            <a:r>
              <a:rPr lang="pl-PL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pl-PL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float</a:t>
            </a:r>
            <a:r>
              <a:rPr lang="pl-PL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. </a:t>
            </a:r>
            <a:endParaRPr lang="pl-PL" sz="4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2841621" y="938337"/>
            <a:ext cx="32980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l-PL" sz="54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hypothesis</a:t>
            </a:r>
            <a:endParaRPr lang="pl-PL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3645024"/>
            <a:ext cx="1981345" cy="2940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7650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1030228" y="3931421"/>
            <a:ext cx="679724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pl-PL" sz="4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If</a:t>
            </a:r>
            <a:r>
              <a:rPr lang="pl-PL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pl-PL" sz="4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you</a:t>
            </a:r>
            <a:r>
              <a:rPr lang="pl-PL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drop </a:t>
            </a:r>
            <a:r>
              <a:rPr lang="pl-PL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effectLst/>
              </a:rPr>
              <a:t>a </a:t>
            </a:r>
            <a:r>
              <a:rPr lang="pl-PL" sz="4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effectLst/>
              </a:rPr>
              <a:t>coin</a:t>
            </a:r>
            <a:r>
              <a:rPr lang="pl-PL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effectLst/>
              </a:rPr>
              <a:t> </a:t>
            </a:r>
            <a:r>
              <a:rPr lang="pl-PL" sz="4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into</a:t>
            </a:r>
            <a:r>
              <a:rPr lang="pl-PL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pl-PL" sz="4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water</a:t>
            </a:r>
            <a:endParaRPr lang="pl-PL" sz="4400" b="1" cap="none" spc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  <a:p>
            <a:r>
              <a:rPr lang="pl-PL" sz="44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</a:t>
            </a:r>
            <a:r>
              <a:rPr lang="pl-PL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t</a:t>
            </a:r>
            <a:r>
              <a:rPr lang="pl-PL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pl-PL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will</a:t>
            </a:r>
            <a:r>
              <a:rPr lang="pl-PL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… </a:t>
            </a:r>
            <a:endParaRPr lang="pl-PL" sz="4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2841621" y="938337"/>
            <a:ext cx="32980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l-PL" sz="54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hypothesis</a:t>
            </a:r>
            <a:endParaRPr lang="pl-PL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6" name="Picture 13" descr="C:\Users\Dandolo\Desktop\EWA DOC\rysunki\moneta kolor 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3120" y="2132856"/>
            <a:ext cx="751462" cy="1253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Prostokąt 7"/>
          <p:cNvSpPr/>
          <p:nvPr/>
        </p:nvSpPr>
        <p:spPr>
          <a:xfrm>
            <a:off x="3707904" y="4052295"/>
            <a:ext cx="1466802" cy="57253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66745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1030228" y="3931421"/>
            <a:ext cx="711835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pl-PL" sz="4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If</a:t>
            </a:r>
            <a:r>
              <a:rPr lang="pl-PL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pl-PL" sz="4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you</a:t>
            </a:r>
            <a:r>
              <a:rPr lang="pl-PL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drop </a:t>
            </a:r>
            <a:r>
              <a:rPr lang="pl-PL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effectLst/>
              </a:rPr>
              <a:t>a </a:t>
            </a:r>
            <a:r>
              <a:rPr lang="pl-PL" sz="4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effectLst/>
              </a:rPr>
              <a:t>stone</a:t>
            </a:r>
            <a:r>
              <a:rPr lang="pl-PL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effectLst/>
              </a:rPr>
              <a:t> </a:t>
            </a:r>
            <a:r>
              <a:rPr lang="pl-PL" sz="4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into</a:t>
            </a:r>
            <a:r>
              <a:rPr lang="pl-PL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pl-PL" sz="4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water</a:t>
            </a:r>
            <a:endParaRPr lang="pl-PL" sz="4400" b="1" cap="none" spc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  <a:p>
            <a:r>
              <a:rPr lang="pl-PL" sz="44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</a:t>
            </a:r>
            <a:r>
              <a:rPr lang="pl-PL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t</a:t>
            </a:r>
            <a:r>
              <a:rPr lang="pl-PL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pl-PL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will</a:t>
            </a:r>
            <a:r>
              <a:rPr lang="pl-PL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... </a:t>
            </a:r>
            <a:endParaRPr lang="pl-PL" sz="4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2841621" y="938337"/>
            <a:ext cx="32980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l-PL" sz="54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hypothesis</a:t>
            </a:r>
            <a:endParaRPr lang="pl-PL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3794706" y="4082157"/>
            <a:ext cx="1713397" cy="57253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7" name="Picture 17" descr="C:\Users\Dandolo\Desktop\EWA DOC\rysunki\kamień kolor 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4707" y="2276872"/>
            <a:ext cx="1391845" cy="849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2714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1030228" y="3931421"/>
            <a:ext cx="673761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pl-PL" sz="4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If</a:t>
            </a:r>
            <a:r>
              <a:rPr lang="pl-PL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pl-PL" sz="4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you</a:t>
            </a:r>
            <a:r>
              <a:rPr lang="pl-PL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drop </a:t>
            </a:r>
            <a:r>
              <a:rPr lang="pl-PL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wood</a:t>
            </a:r>
            <a:r>
              <a:rPr lang="pl-PL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effectLst/>
              </a:rPr>
              <a:t> </a:t>
            </a:r>
            <a:r>
              <a:rPr lang="pl-PL" sz="4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into</a:t>
            </a:r>
            <a:r>
              <a:rPr lang="pl-PL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pl-PL" sz="4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water</a:t>
            </a:r>
            <a:endParaRPr lang="pl-PL" sz="4400" b="1" cap="none" spc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  <a:p>
            <a:r>
              <a:rPr lang="pl-PL" sz="44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</a:t>
            </a:r>
            <a:r>
              <a:rPr lang="pl-PL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t</a:t>
            </a:r>
            <a:r>
              <a:rPr lang="pl-PL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pl-PL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will</a:t>
            </a:r>
            <a:r>
              <a:rPr lang="pl-PL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... </a:t>
            </a:r>
            <a:endParaRPr lang="pl-PL" sz="4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2841621" y="938337"/>
            <a:ext cx="32980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l-PL" sz="54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hypothesis</a:t>
            </a:r>
            <a:endParaRPr lang="pl-PL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3779912" y="4087807"/>
            <a:ext cx="1368152" cy="57253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6" name="Picture 8" descr="C:\Users\Dandolo\Desktop\EWA DOC\rysunki\drewno kolor 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983437" y="2001339"/>
            <a:ext cx="832018" cy="1815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5535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1030228" y="3931421"/>
            <a:ext cx="774173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pl-PL" sz="4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If</a:t>
            </a:r>
            <a:r>
              <a:rPr lang="pl-PL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pl-PL" sz="4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you</a:t>
            </a:r>
            <a:r>
              <a:rPr lang="pl-PL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drop </a:t>
            </a:r>
            <a:r>
              <a:rPr lang="pl-PL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an</a:t>
            </a:r>
            <a:r>
              <a:rPr lang="pl-PL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 </a:t>
            </a:r>
            <a:r>
              <a:rPr lang="pl-PL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orange</a:t>
            </a:r>
            <a:r>
              <a:rPr lang="pl-PL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effectLst/>
              </a:rPr>
              <a:t> </a:t>
            </a:r>
            <a:r>
              <a:rPr lang="pl-PL" sz="4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into</a:t>
            </a:r>
            <a:r>
              <a:rPr lang="pl-PL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pl-PL" sz="4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water</a:t>
            </a:r>
            <a:endParaRPr lang="pl-PL" sz="4400" b="1" cap="none" spc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  <a:p>
            <a:r>
              <a:rPr lang="pl-PL" sz="44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</a:t>
            </a:r>
            <a:r>
              <a:rPr lang="pl-PL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t</a:t>
            </a:r>
            <a:r>
              <a:rPr lang="pl-PL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pl-PL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will</a:t>
            </a:r>
            <a:r>
              <a:rPr lang="pl-PL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... </a:t>
            </a:r>
            <a:endParaRPr lang="pl-PL" sz="4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2841621" y="938337"/>
            <a:ext cx="32980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l-PL" sz="54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hypothesis</a:t>
            </a:r>
            <a:endParaRPr lang="pl-PL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3642666" y="4082157"/>
            <a:ext cx="2496973" cy="57253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6146" name="Picture 2" descr="C:\Users\Dandolo\Desktop\EWA DOC\rysunki\pomarańcza kolor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2580" y="2132856"/>
            <a:ext cx="1816100" cy="168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8607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-39929" y="4340717"/>
            <a:ext cx="917007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pl-PL" sz="4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If</a:t>
            </a:r>
            <a:r>
              <a:rPr lang="pl-PL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pl-PL" sz="4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you</a:t>
            </a:r>
            <a:r>
              <a:rPr lang="pl-PL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drop </a:t>
            </a:r>
            <a:r>
              <a:rPr lang="pl-PL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an</a:t>
            </a:r>
            <a:r>
              <a:rPr lang="pl-PL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 </a:t>
            </a:r>
            <a:r>
              <a:rPr lang="pl-PL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empty</a:t>
            </a:r>
            <a:r>
              <a:rPr lang="pl-PL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 </a:t>
            </a:r>
            <a:r>
              <a:rPr lang="pl-PL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bottle</a:t>
            </a:r>
            <a:r>
              <a:rPr lang="pl-PL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effectLst/>
              </a:rPr>
              <a:t> </a:t>
            </a:r>
            <a:r>
              <a:rPr lang="pl-PL" sz="4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into</a:t>
            </a:r>
            <a:r>
              <a:rPr lang="pl-PL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pl-PL" sz="4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water</a:t>
            </a:r>
            <a:endParaRPr lang="pl-PL" sz="4400" b="1" cap="none" spc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  <a:p>
            <a:r>
              <a:rPr lang="pl-PL" sz="44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</a:t>
            </a:r>
            <a:r>
              <a:rPr lang="pl-PL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t</a:t>
            </a:r>
            <a:r>
              <a:rPr lang="pl-PL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pl-PL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will</a:t>
            </a:r>
            <a:r>
              <a:rPr lang="pl-PL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... </a:t>
            </a:r>
            <a:endParaRPr lang="pl-PL" sz="4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2841621" y="938337"/>
            <a:ext cx="32980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l-PL" sz="54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hypothesis</a:t>
            </a:r>
            <a:endParaRPr lang="pl-PL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2699792" y="4491453"/>
            <a:ext cx="3816424" cy="57253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6" name="Picture 10" descr="C:\Users\Dandolo\Desktop\EWA DOC\rysunki\butelka pusta kolor 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3993" y="1981634"/>
            <a:ext cx="633274" cy="2037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107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431890" y="4340717"/>
            <a:ext cx="811747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pl-PL" sz="4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If</a:t>
            </a:r>
            <a:r>
              <a:rPr lang="pl-PL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pl-PL" sz="4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you</a:t>
            </a:r>
            <a:r>
              <a:rPr lang="pl-PL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drop </a:t>
            </a:r>
            <a:r>
              <a:rPr lang="pl-PL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a </a:t>
            </a:r>
            <a:r>
              <a:rPr lang="pl-PL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full</a:t>
            </a:r>
            <a:r>
              <a:rPr lang="pl-PL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 </a:t>
            </a:r>
            <a:r>
              <a:rPr lang="pl-PL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bottle</a:t>
            </a:r>
            <a:r>
              <a:rPr lang="pl-PL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effectLst/>
              </a:rPr>
              <a:t> </a:t>
            </a:r>
            <a:r>
              <a:rPr lang="pl-PL" sz="4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into</a:t>
            </a:r>
            <a:r>
              <a:rPr lang="pl-PL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pl-PL" sz="4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water</a:t>
            </a:r>
            <a:endParaRPr lang="pl-PL" sz="4400" b="1" cap="none" spc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  <a:p>
            <a:r>
              <a:rPr lang="pl-PL" sz="44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</a:t>
            </a:r>
            <a:r>
              <a:rPr lang="pl-PL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t</a:t>
            </a:r>
            <a:r>
              <a:rPr lang="pl-PL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pl-PL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will</a:t>
            </a:r>
            <a:r>
              <a:rPr lang="pl-PL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... </a:t>
            </a:r>
            <a:endParaRPr lang="pl-PL" sz="4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2841621" y="938337"/>
            <a:ext cx="32980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l-PL" sz="54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hypothesis</a:t>
            </a:r>
            <a:endParaRPr lang="pl-PL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3131841" y="4443601"/>
            <a:ext cx="2785628" cy="57253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7" name="Picture 9" descr="C:\Users\Dandolo\Desktop\EWA DOC\rysunki\butelka pełna kolor 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6105" y="2114078"/>
            <a:ext cx="636760" cy="2046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0406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431890" y="4340717"/>
            <a:ext cx="867391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pl-PL" sz="4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If</a:t>
            </a:r>
            <a:r>
              <a:rPr lang="pl-PL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pl-PL" sz="4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you</a:t>
            </a:r>
            <a:r>
              <a:rPr lang="pl-PL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drop </a:t>
            </a:r>
            <a:r>
              <a:rPr lang="pl-PL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a </a:t>
            </a:r>
            <a:r>
              <a:rPr lang="pl-PL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smartphone</a:t>
            </a:r>
            <a:r>
              <a:rPr lang="pl-PL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effectLst/>
              </a:rPr>
              <a:t> </a:t>
            </a:r>
            <a:r>
              <a:rPr lang="pl-PL" sz="4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into</a:t>
            </a:r>
            <a:r>
              <a:rPr lang="pl-PL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pl-PL" sz="4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water</a:t>
            </a:r>
            <a:endParaRPr lang="pl-PL" sz="4400" b="1" cap="none" spc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  <a:p>
            <a:r>
              <a:rPr lang="pl-PL" sz="44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</a:t>
            </a:r>
            <a:r>
              <a:rPr lang="pl-PL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t</a:t>
            </a:r>
            <a:r>
              <a:rPr lang="pl-PL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pl-PL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will</a:t>
            </a:r>
            <a:r>
              <a:rPr lang="pl-PL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... </a:t>
            </a:r>
            <a:endParaRPr lang="pl-PL" sz="4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3146189" y="764704"/>
            <a:ext cx="32980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l-PL" sz="54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hypothesis</a:t>
            </a:r>
            <a:endParaRPr lang="pl-PL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3130381" y="4491453"/>
            <a:ext cx="3313827" cy="57253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9218" name="Picture 2" descr="C:\Users\Dandolo\Desktop\EWA DOC\rysunki\smartfon kolor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1455" y="2060848"/>
            <a:ext cx="1119187" cy="2066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3610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431890" y="4340717"/>
            <a:ext cx="753873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pl-PL" sz="4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If</a:t>
            </a:r>
            <a:r>
              <a:rPr lang="pl-PL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pl-PL" sz="4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you</a:t>
            </a:r>
            <a:r>
              <a:rPr lang="pl-PL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drop </a:t>
            </a:r>
            <a:r>
              <a:rPr lang="pl-PL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a </a:t>
            </a:r>
            <a:r>
              <a:rPr lang="pl-PL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tomato</a:t>
            </a:r>
            <a:r>
              <a:rPr lang="pl-PL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effectLst/>
              </a:rPr>
              <a:t> </a:t>
            </a:r>
            <a:r>
              <a:rPr lang="pl-PL" sz="4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into</a:t>
            </a:r>
            <a:r>
              <a:rPr lang="pl-PL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pl-PL" sz="4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water</a:t>
            </a:r>
            <a:endParaRPr lang="pl-PL" sz="4400" b="1" cap="none" spc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  <a:p>
            <a:r>
              <a:rPr lang="pl-PL" sz="44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</a:t>
            </a:r>
            <a:r>
              <a:rPr lang="pl-PL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t</a:t>
            </a:r>
            <a:r>
              <a:rPr lang="pl-PL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pl-PL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will</a:t>
            </a:r>
            <a:r>
              <a:rPr lang="pl-PL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... </a:t>
            </a:r>
            <a:endParaRPr lang="pl-PL" sz="4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2841621" y="938337"/>
            <a:ext cx="32980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l-PL" sz="54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hypothesis</a:t>
            </a:r>
            <a:endParaRPr lang="pl-PL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3097815" y="4488313"/>
            <a:ext cx="2205453" cy="57253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194" name="Picture 2" descr="C:\Users\Dandolo\Desktop\EWA DOC\rysunki\pomidor kolor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7990" y="2348880"/>
            <a:ext cx="1625278" cy="1653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9086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431890" y="4340717"/>
            <a:ext cx="756623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pl-PL" sz="4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If</a:t>
            </a:r>
            <a:r>
              <a:rPr lang="pl-PL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pl-PL" sz="4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you</a:t>
            </a:r>
            <a:r>
              <a:rPr lang="pl-PL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drop </a:t>
            </a:r>
            <a:r>
              <a:rPr lang="pl-PL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a banana</a:t>
            </a:r>
            <a:r>
              <a:rPr lang="pl-PL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effectLst/>
              </a:rPr>
              <a:t> </a:t>
            </a:r>
            <a:r>
              <a:rPr lang="pl-PL" sz="4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into</a:t>
            </a:r>
            <a:r>
              <a:rPr lang="pl-PL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pl-PL" sz="4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water</a:t>
            </a:r>
            <a:endParaRPr lang="pl-PL" sz="4400" b="1" cap="none" spc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  <a:p>
            <a:r>
              <a:rPr lang="pl-PL" sz="44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</a:t>
            </a:r>
            <a:r>
              <a:rPr lang="pl-PL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t</a:t>
            </a:r>
            <a:r>
              <a:rPr lang="pl-PL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pl-PL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will</a:t>
            </a:r>
            <a:r>
              <a:rPr lang="pl-PL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... </a:t>
            </a:r>
            <a:endParaRPr lang="pl-PL" sz="4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3146189" y="764704"/>
            <a:ext cx="32980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l-PL" sz="54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hypothesis</a:t>
            </a:r>
            <a:endParaRPr lang="pl-PL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3127647" y="4491453"/>
            <a:ext cx="2236441" cy="57253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0242" name="Picture 2" descr="C:\Users\Dandolo\Desktop\EWA DOC\rysunki\banan kolor 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4472" y="1916832"/>
            <a:ext cx="2808432" cy="1996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2594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431890" y="4340717"/>
            <a:ext cx="741395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pl-PL" sz="4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If</a:t>
            </a:r>
            <a:r>
              <a:rPr lang="pl-PL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pl-PL" sz="4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you</a:t>
            </a:r>
            <a:r>
              <a:rPr lang="pl-PL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drop </a:t>
            </a:r>
            <a:r>
              <a:rPr lang="pl-PL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a </a:t>
            </a:r>
            <a:r>
              <a:rPr lang="pl-PL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rubber</a:t>
            </a:r>
            <a:r>
              <a:rPr lang="pl-PL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effectLst/>
              </a:rPr>
              <a:t> </a:t>
            </a:r>
            <a:r>
              <a:rPr lang="pl-PL" sz="4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into</a:t>
            </a:r>
            <a:r>
              <a:rPr lang="pl-PL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pl-PL" sz="4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water</a:t>
            </a:r>
            <a:endParaRPr lang="pl-PL" sz="4400" b="1" cap="none" spc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  <a:p>
            <a:r>
              <a:rPr lang="pl-PL" sz="44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</a:t>
            </a:r>
            <a:r>
              <a:rPr lang="pl-PL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t</a:t>
            </a:r>
            <a:r>
              <a:rPr lang="pl-PL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pl-PL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will</a:t>
            </a:r>
            <a:r>
              <a:rPr lang="pl-PL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... </a:t>
            </a:r>
            <a:endParaRPr lang="pl-PL" sz="4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3146189" y="764704"/>
            <a:ext cx="32980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l-PL" sz="54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hypothesis</a:t>
            </a:r>
            <a:endParaRPr lang="pl-PL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3146189" y="4491453"/>
            <a:ext cx="2073884" cy="57253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1266" name="Picture 2" descr="C:\Users\Dandolo\Desktop\EWA DOC\rysunki\gumka kolor jp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6189" y="2260546"/>
            <a:ext cx="2942017" cy="1620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9670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620688"/>
            <a:ext cx="963985" cy="30997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3" y="620688"/>
            <a:ext cx="960989" cy="30997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rostokąt 3"/>
          <p:cNvSpPr/>
          <p:nvPr/>
        </p:nvSpPr>
        <p:spPr>
          <a:xfrm>
            <a:off x="1475656" y="5301208"/>
            <a:ext cx="61657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volume</a:t>
            </a:r>
            <a:r>
              <a:rPr lang="pl-PL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(</a:t>
            </a:r>
            <a:r>
              <a:rPr lang="pl-PL" sz="54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mililitres</a:t>
            </a:r>
            <a:r>
              <a:rPr lang="pl-PL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)</a:t>
            </a:r>
            <a:endParaRPr lang="pl-PL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2254633" y="4149080"/>
            <a:ext cx="44352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m</a:t>
            </a:r>
            <a:r>
              <a:rPr lang="pl-PL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ass (</a:t>
            </a:r>
            <a:r>
              <a:rPr lang="pl-PL" sz="54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grams</a:t>
            </a:r>
            <a:r>
              <a:rPr lang="pl-PL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)</a:t>
            </a:r>
            <a:endParaRPr lang="pl-PL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99567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1302265" y="2852936"/>
            <a:ext cx="333456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d</a:t>
            </a:r>
            <a:r>
              <a:rPr lang="pl-PL" sz="54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ensity</a:t>
            </a:r>
            <a:r>
              <a:rPr lang="pl-PL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= </a:t>
            </a:r>
            <a:endParaRPr lang="pl-PL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4860032" y="2436990"/>
            <a:ext cx="179408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mass</a:t>
            </a:r>
            <a:endParaRPr lang="pl-PL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6" name="Prostokąt 5"/>
          <p:cNvSpPr/>
          <p:nvPr/>
        </p:nvSpPr>
        <p:spPr>
          <a:xfrm>
            <a:off x="4585177" y="3213859"/>
            <a:ext cx="256031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volume</a:t>
            </a:r>
            <a:endParaRPr lang="pl-PL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4585177" y="3314601"/>
            <a:ext cx="2560316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1051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412776"/>
            <a:ext cx="7021399" cy="3669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rostokąt 5"/>
          <p:cNvSpPr/>
          <p:nvPr/>
        </p:nvSpPr>
        <p:spPr>
          <a:xfrm>
            <a:off x="179512" y="4909997"/>
            <a:ext cx="47773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w</a:t>
            </a:r>
            <a:r>
              <a:rPr lang="pl-PL" sz="5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ater</a:t>
            </a:r>
            <a:r>
              <a:rPr lang="pl-PL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pl-PL" sz="5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density</a:t>
            </a:r>
            <a:r>
              <a:rPr lang="pl-PL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= </a:t>
            </a:r>
            <a:endParaRPr lang="pl-PL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5270067" y="4483099"/>
            <a:ext cx="13532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1 kg</a:t>
            </a:r>
            <a:endParaRPr lang="pl-PL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5410685" y="5410048"/>
            <a:ext cx="86273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1 l</a:t>
            </a:r>
            <a:endParaRPr lang="pl-PL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8" name="Prostokąt 7"/>
          <p:cNvSpPr/>
          <p:nvPr/>
        </p:nvSpPr>
        <p:spPr>
          <a:xfrm flipV="1">
            <a:off x="5347855" y="5329307"/>
            <a:ext cx="1096353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65681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926858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14149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229</TotalTime>
  <Words>220</Words>
  <Application>Microsoft Office PowerPoint</Application>
  <PresentationFormat>Pokaz na ekranie (4:3)</PresentationFormat>
  <Paragraphs>56</Paragraphs>
  <Slides>20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20</vt:i4>
      </vt:variant>
    </vt:vector>
  </HeadingPairs>
  <TitlesOfParts>
    <vt:vector size="21" baseType="lpstr"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Dandolo</dc:creator>
  <cp:lastModifiedBy>Dandolo</cp:lastModifiedBy>
  <cp:revision>13</cp:revision>
  <dcterms:created xsi:type="dcterms:W3CDTF">2015-07-06T13:34:24Z</dcterms:created>
  <dcterms:modified xsi:type="dcterms:W3CDTF">2015-07-06T17:23:36Z</dcterms:modified>
</cp:coreProperties>
</file>