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3" r:id="rId3"/>
    <p:sldId id="259" r:id="rId4"/>
    <p:sldId id="256" r:id="rId5"/>
    <p:sldId id="262" r:id="rId6"/>
    <p:sldId id="264" r:id="rId7"/>
    <p:sldId id="266" r:id="rId8"/>
    <p:sldId id="267" r:id="rId9"/>
    <p:sldId id="261" r:id="rId10"/>
    <p:sldId id="260" r:id="rId11"/>
    <p:sldId id="258" r:id="rId12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0D29E-56E3-428B-8018-9CA7D61BB35E}" type="datetimeFigureOut">
              <a:rPr lang="pl-PL" smtClean="0"/>
              <a:t>2015-07-08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F3225-49B8-45B0-A35D-2BACDBB6CD79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05872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0D29E-56E3-428B-8018-9CA7D61BB35E}" type="datetimeFigureOut">
              <a:rPr lang="pl-PL" smtClean="0"/>
              <a:t>2015-07-08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F3225-49B8-45B0-A35D-2BACDBB6CD79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510525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0D29E-56E3-428B-8018-9CA7D61BB35E}" type="datetimeFigureOut">
              <a:rPr lang="pl-PL" smtClean="0"/>
              <a:t>2015-07-08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F3225-49B8-45B0-A35D-2BACDBB6CD79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65738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0D29E-56E3-428B-8018-9CA7D61BB35E}" type="datetimeFigureOut">
              <a:rPr lang="pl-PL" smtClean="0"/>
              <a:t>2015-07-08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F3225-49B8-45B0-A35D-2BACDBB6CD79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17548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0D29E-56E3-428B-8018-9CA7D61BB35E}" type="datetimeFigureOut">
              <a:rPr lang="pl-PL" smtClean="0"/>
              <a:t>2015-07-08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F3225-49B8-45B0-A35D-2BACDBB6CD79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601374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0D29E-56E3-428B-8018-9CA7D61BB35E}" type="datetimeFigureOut">
              <a:rPr lang="pl-PL" smtClean="0"/>
              <a:t>2015-07-08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F3225-49B8-45B0-A35D-2BACDBB6CD79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627919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0D29E-56E3-428B-8018-9CA7D61BB35E}" type="datetimeFigureOut">
              <a:rPr lang="pl-PL" smtClean="0"/>
              <a:t>2015-07-08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F3225-49B8-45B0-A35D-2BACDBB6CD79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161475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0D29E-56E3-428B-8018-9CA7D61BB35E}" type="datetimeFigureOut">
              <a:rPr lang="pl-PL" smtClean="0"/>
              <a:t>2015-07-08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F3225-49B8-45B0-A35D-2BACDBB6CD79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635466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0D29E-56E3-428B-8018-9CA7D61BB35E}" type="datetimeFigureOut">
              <a:rPr lang="pl-PL" smtClean="0"/>
              <a:t>2015-07-08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F3225-49B8-45B0-A35D-2BACDBB6CD79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669099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0D29E-56E3-428B-8018-9CA7D61BB35E}" type="datetimeFigureOut">
              <a:rPr lang="pl-PL" smtClean="0"/>
              <a:t>2015-07-08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F3225-49B8-45B0-A35D-2BACDBB6CD79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061304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0D29E-56E3-428B-8018-9CA7D61BB35E}" type="datetimeFigureOut">
              <a:rPr lang="pl-PL" smtClean="0"/>
              <a:t>2015-07-08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F3225-49B8-45B0-A35D-2BACDBB6CD79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4015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E0D29E-56E3-428B-8018-9CA7D61BB35E}" type="datetimeFigureOut">
              <a:rPr lang="pl-PL" smtClean="0"/>
              <a:t>2015-07-08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9F3225-49B8-45B0-A35D-2BACDBB6CD79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076821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27.png"/><Relationship Id="rId4" Type="http://schemas.openxmlformats.org/officeDocument/2006/relationships/image" Target="../media/image22.png"/><Relationship Id="rId9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2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4.png"/><Relationship Id="rId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-34846" y="2420888"/>
            <a:ext cx="65527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III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ENGLISH 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AROUND THE WORLD</a:t>
            </a:r>
            <a:r>
              <a:rPr lang="pl-PL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l-PL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2538261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1512169" cy="21596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60648"/>
            <a:ext cx="2016224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617965"/>
            <a:ext cx="2051273" cy="20512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4476" y="2119739"/>
            <a:ext cx="1944109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15500"/>
            <a:ext cx="1756585" cy="21547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45636"/>
            <a:ext cx="2084669" cy="15472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9402" y="4884434"/>
            <a:ext cx="1486077" cy="1805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576127"/>
            <a:ext cx="2073802" cy="2093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645636"/>
            <a:ext cx="2037688" cy="2035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9344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How </a:t>
            </a:r>
            <a:r>
              <a:rPr lang="pl-PL" dirty="0" err="1" smtClean="0"/>
              <a:t>many</a:t>
            </a:r>
            <a:r>
              <a:rPr lang="pl-PL" dirty="0" smtClean="0"/>
              <a:t> </a:t>
            </a:r>
            <a:r>
              <a:rPr lang="pl-PL" dirty="0" err="1" smtClean="0"/>
              <a:t>people</a:t>
            </a:r>
            <a:r>
              <a:rPr lang="pl-PL" dirty="0" smtClean="0"/>
              <a:t> </a:t>
            </a:r>
            <a:r>
              <a:rPr lang="pl-PL" dirty="0" err="1" smtClean="0"/>
              <a:t>speak</a:t>
            </a:r>
            <a:r>
              <a:rPr lang="pl-PL" dirty="0" smtClean="0"/>
              <a:t> English? </a:t>
            </a:r>
            <a:endParaRPr lang="pl-PL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824481"/>
            <a:ext cx="1428108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6040" y="1703900"/>
            <a:ext cx="941740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jaśnienie prostokątne zaokrąglone 4"/>
          <p:cNvSpPr/>
          <p:nvPr/>
        </p:nvSpPr>
        <p:spPr>
          <a:xfrm>
            <a:off x="2513576" y="1397576"/>
            <a:ext cx="914400" cy="612648"/>
          </a:xfrm>
          <a:prstGeom prst="wedgeRoundRectCallout">
            <a:avLst>
              <a:gd name="adj1" fmla="val -102651"/>
              <a:gd name="adj2" fmla="val 46670"/>
              <a:gd name="adj3" fmla="val 16667"/>
            </a:avLst>
          </a:prstGeom>
          <a:noFill/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</a:rPr>
              <a:t>Cześć!</a:t>
            </a:r>
            <a:r>
              <a:rPr lang="pl-PL" dirty="0" smtClean="0"/>
              <a:t>!</a:t>
            </a:r>
            <a:endParaRPr lang="pl-PL" dirty="0"/>
          </a:p>
        </p:txBody>
      </p:sp>
      <p:sp>
        <p:nvSpPr>
          <p:cNvPr id="9" name="Objaśnienie prostokątne zaokrąglone 8"/>
          <p:cNvSpPr/>
          <p:nvPr/>
        </p:nvSpPr>
        <p:spPr>
          <a:xfrm>
            <a:off x="3832238" y="1404148"/>
            <a:ext cx="914400" cy="612648"/>
          </a:xfrm>
          <a:prstGeom prst="wedgeRoundRectCallout">
            <a:avLst>
              <a:gd name="adj1" fmla="val 85228"/>
              <a:gd name="adj2" fmla="val 121297"/>
              <a:gd name="adj3" fmla="val 16667"/>
            </a:avLst>
          </a:prstGeom>
          <a:noFill/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</a:rPr>
              <a:t>Hi! </a:t>
            </a:r>
            <a:r>
              <a:rPr lang="pl-PL" dirty="0" smtClean="0"/>
              <a:t>!</a:t>
            </a:r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827584" y="4537751"/>
            <a:ext cx="187262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l-PL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5</a:t>
            </a:r>
            <a:r>
              <a:rPr lang="pl-PL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0 </a:t>
            </a:r>
            <a:r>
              <a:rPr lang="pl-PL" sz="32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million</a:t>
            </a:r>
            <a:endParaRPr lang="pl-PL" sz="3200" b="1" cap="none" spc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9" name="Prostokąt 18"/>
          <p:cNvSpPr/>
          <p:nvPr/>
        </p:nvSpPr>
        <p:spPr>
          <a:xfrm>
            <a:off x="827584" y="5258188"/>
            <a:ext cx="187262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l-PL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8</a:t>
            </a:r>
            <a:r>
              <a:rPr lang="pl-PL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0 </a:t>
            </a:r>
            <a:r>
              <a:rPr lang="pl-PL" sz="32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million</a:t>
            </a:r>
            <a:endParaRPr lang="pl-PL" sz="3200" b="1" cap="none" spc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0" name="Prostokąt 19"/>
          <p:cNvSpPr/>
          <p:nvPr/>
        </p:nvSpPr>
        <p:spPr>
          <a:xfrm>
            <a:off x="827583" y="6072953"/>
            <a:ext cx="208101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l-PL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10</a:t>
            </a:r>
            <a:r>
              <a:rPr lang="pl-PL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0 </a:t>
            </a:r>
            <a:r>
              <a:rPr lang="pl-PL" sz="32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million</a:t>
            </a:r>
            <a:endParaRPr lang="pl-PL" sz="3200" b="1" cap="none" spc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1" name="Prostokąt 20"/>
          <p:cNvSpPr/>
          <p:nvPr/>
        </p:nvSpPr>
        <p:spPr>
          <a:xfrm>
            <a:off x="6804248" y="3368604"/>
            <a:ext cx="187262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l-PL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8</a:t>
            </a:r>
            <a:r>
              <a:rPr lang="pl-PL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0 </a:t>
            </a:r>
            <a:r>
              <a:rPr lang="pl-PL" sz="32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million</a:t>
            </a:r>
            <a:endParaRPr lang="pl-PL" sz="3200" b="1" cap="none" spc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2" name="Prostokąt 21"/>
          <p:cNvSpPr/>
          <p:nvPr/>
        </p:nvSpPr>
        <p:spPr>
          <a:xfrm>
            <a:off x="6804248" y="4149080"/>
            <a:ext cx="208101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l-PL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300</a:t>
            </a:r>
            <a:r>
              <a:rPr lang="pl-PL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pl-PL" sz="32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million</a:t>
            </a:r>
            <a:endParaRPr lang="pl-PL" sz="3200" b="1" cap="none" spc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3" name="Prostokąt 22"/>
          <p:cNvSpPr/>
          <p:nvPr/>
        </p:nvSpPr>
        <p:spPr>
          <a:xfrm>
            <a:off x="7015844" y="4972371"/>
            <a:ext cx="155042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l-PL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3</a:t>
            </a:r>
            <a:r>
              <a:rPr lang="pl-PL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pl-PL" sz="32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billion</a:t>
            </a:r>
            <a:endParaRPr lang="pl-PL" sz="3200" b="1" cap="none" spc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30739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7" grpId="1"/>
      <p:bldP spid="19" grpId="0"/>
      <p:bldP spid="20" grpId="0"/>
      <p:bldP spid="21" grpId="0"/>
      <p:bldP spid="22" grpId="0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2142508" y="4624085"/>
            <a:ext cx="4350870" cy="295465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Elizabeth I</a:t>
            </a:r>
          </a:p>
          <a:p>
            <a:pPr algn="ctr"/>
            <a:r>
              <a:rPr lang="pl-PL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Queen</a:t>
            </a:r>
            <a:r>
              <a:rPr lang="pl-PL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of England</a:t>
            </a:r>
          </a:p>
          <a:p>
            <a:pPr algn="ctr"/>
            <a:r>
              <a:rPr lang="pl-PL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1558 - 1603</a:t>
            </a:r>
          </a:p>
          <a:p>
            <a:pPr algn="ctr"/>
            <a:endParaRPr lang="pl-PL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734" y="0"/>
            <a:ext cx="4295974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5825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09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9833" y="3186559"/>
            <a:ext cx="504056" cy="361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5609" y="4893195"/>
            <a:ext cx="504056" cy="361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6447" y="1788262"/>
            <a:ext cx="504056" cy="361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0878" y="2207789"/>
            <a:ext cx="504056" cy="361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7979" y="3131153"/>
            <a:ext cx="235910" cy="1411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7637" y="4880681"/>
            <a:ext cx="235910" cy="1411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2034" y="1717673"/>
            <a:ext cx="235910" cy="1411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0468" y="2154961"/>
            <a:ext cx="235910" cy="1411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ostokąt 3"/>
          <p:cNvSpPr/>
          <p:nvPr/>
        </p:nvSpPr>
        <p:spPr>
          <a:xfrm>
            <a:off x="996440" y="5517232"/>
            <a:ext cx="71511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English </a:t>
            </a:r>
            <a:r>
              <a:rPr lang="pl-PL" sz="5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colonies</a:t>
            </a:r>
            <a:r>
              <a:rPr lang="pl-PL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in 1600 </a:t>
            </a:r>
            <a:endParaRPr lang="pl-PL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207188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1606</a:t>
            </a:r>
            <a:endParaRPr lang="pl-PL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28800"/>
            <a:ext cx="2016224" cy="12675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591824"/>
            <a:ext cx="1944216" cy="137279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4044" y="1576156"/>
            <a:ext cx="2200261" cy="132015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0860" y="3789040"/>
            <a:ext cx="3446256" cy="2068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rostokąt 4"/>
          <p:cNvSpPr/>
          <p:nvPr/>
        </p:nvSpPr>
        <p:spPr>
          <a:xfrm>
            <a:off x="617889" y="2967335"/>
            <a:ext cx="171553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England</a:t>
            </a:r>
            <a:endParaRPr lang="pl-PL" sz="3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3543222" y="2967335"/>
            <a:ext cx="184153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Scot</a:t>
            </a:r>
            <a:r>
              <a:rPr lang="pl-PL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land</a:t>
            </a:r>
            <a:endParaRPr lang="pl-PL" sz="3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6735563" y="2967335"/>
            <a:ext cx="153721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36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Ireland</a:t>
            </a:r>
            <a:endParaRPr lang="pl-PL" sz="3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3" name="Prostokąt 12"/>
          <p:cNvSpPr/>
          <p:nvPr/>
        </p:nvSpPr>
        <p:spPr>
          <a:xfrm>
            <a:off x="2924687" y="6021288"/>
            <a:ext cx="307860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GREAT BRITAIN</a:t>
            </a:r>
            <a:endParaRPr lang="pl-PL" sz="3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98204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1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1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1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71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1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4"/>
                  </p:tgtEl>
                </p:cond>
              </p:nextCondLst>
            </p:seq>
          </p:childTnLst>
        </p:cTn>
      </p:par>
    </p:tnLst>
    <p:bldLst>
      <p:bldP spid="5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09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ostokąt 3"/>
          <p:cNvSpPr/>
          <p:nvPr/>
        </p:nvSpPr>
        <p:spPr>
          <a:xfrm>
            <a:off x="2044803" y="5517232"/>
            <a:ext cx="50543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British </a:t>
            </a:r>
            <a:r>
              <a:rPr lang="pl-PL" sz="5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colonies</a:t>
            </a:r>
            <a:r>
              <a:rPr lang="pl-PL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 </a:t>
            </a:r>
            <a:endParaRPr lang="pl-PL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8730" y="4684682"/>
            <a:ext cx="510935" cy="306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468" y="2672771"/>
            <a:ext cx="848981" cy="509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4804" y="2402302"/>
            <a:ext cx="478020" cy="286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8475" y="1690099"/>
            <a:ext cx="327087" cy="196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870850"/>
            <a:ext cx="556481" cy="334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2832" y="4509119"/>
            <a:ext cx="803623" cy="4823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6456" y="3861048"/>
            <a:ext cx="327087" cy="196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8730" y="3182352"/>
            <a:ext cx="971422" cy="583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5263" y="2320337"/>
            <a:ext cx="377825" cy="22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3410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836" y="5517232"/>
            <a:ext cx="1392922" cy="927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557" y="1052736"/>
            <a:ext cx="1403201" cy="840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285" y="3212975"/>
            <a:ext cx="1379830" cy="917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44463"/>
            <a:ext cx="1403201" cy="738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38" y="2056409"/>
            <a:ext cx="1381126" cy="920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835" y="4365104"/>
            <a:ext cx="1379829" cy="919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ostokąt 3"/>
          <p:cNvSpPr/>
          <p:nvPr/>
        </p:nvSpPr>
        <p:spPr>
          <a:xfrm>
            <a:off x="5958218" y="237005"/>
            <a:ext cx="249940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325 000 000</a:t>
            </a:r>
            <a:endParaRPr lang="pl-PL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6177611" y="1149843"/>
            <a:ext cx="226536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65 000 000</a:t>
            </a:r>
            <a:endParaRPr lang="pl-PL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6177610" y="2191931"/>
            <a:ext cx="226536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35 000 000</a:t>
            </a:r>
            <a:endParaRPr lang="pl-PL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3" name="Prostokąt 12"/>
          <p:cNvSpPr/>
          <p:nvPr/>
        </p:nvSpPr>
        <p:spPr>
          <a:xfrm>
            <a:off x="6192255" y="3348467"/>
            <a:ext cx="226536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23 000 000</a:t>
            </a:r>
            <a:endParaRPr lang="pl-PL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6411650" y="4501701"/>
            <a:ext cx="203132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4 500 000</a:t>
            </a:r>
            <a:endParaRPr lang="pl-PL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6426295" y="5658048"/>
            <a:ext cx="203132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4 000 000</a:t>
            </a:r>
            <a:endParaRPr lang="pl-PL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9" name="Prostokąt 18"/>
          <p:cNvSpPr/>
          <p:nvPr/>
        </p:nvSpPr>
        <p:spPr>
          <a:xfrm>
            <a:off x="2753734" y="3206962"/>
            <a:ext cx="27393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Australia</a:t>
            </a:r>
            <a:endParaRPr lang="pl-PL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0" name="Prostokąt 19"/>
          <p:cNvSpPr/>
          <p:nvPr/>
        </p:nvSpPr>
        <p:spPr>
          <a:xfrm>
            <a:off x="3017845" y="4365104"/>
            <a:ext cx="22111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Ireland</a:t>
            </a:r>
            <a:endParaRPr lang="pl-PL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1" name="Prostokąt 20"/>
          <p:cNvSpPr/>
          <p:nvPr/>
        </p:nvSpPr>
        <p:spPr>
          <a:xfrm>
            <a:off x="2160880" y="5536644"/>
            <a:ext cx="39250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New </a:t>
            </a:r>
            <a:r>
              <a:rPr lang="pl-PL" sz="54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Zealand</a:t>
            </a:r>
            <a:endParaRPr lang="pl-PL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2" name="Prostokąt 21"/>
          <p:cNvSpPr/>
          <p:nvPr/>
        </p:nvSpPr>
        <p:spPr>
          <a:xfrm>
            <a:off x="2986066" y="2053431"/>
            <a:ext cx="23198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Canada</a:t>
            </a:r>
            <a:endParaRPr lang="pl-PL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3" name="Prostokąt 22"/>
          <p:cNvSpPr/>
          <p:nvPr/>
        </p:nvSpPr>
        <p:spPr>
          <a:xfrm>
            <a:off x="3077448" y="1011344"/>
            <a:ext cx="22349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The UK</a:t>
            </a:r>
            <a:endParaRPr lang="pl-PL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4" name="Prostokąt 23"/>
          <p:cNvSpPr/>
          <p:nvPr/>
        </p:nvSpPr>
        <p:spPr>
          <a:xfrm>
            <a:off x="2897335" y="144463"/>
            <a:ext cx="25951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The USA</a:t>
            </a:r>
            <a:endParaRPr lang="pl-PL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64028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41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3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4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0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40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98"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2063" y="5228892"/>
            <a:ext cx="1392922" cy="927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1784" y="977009"/>
            <a:ext cx="1403201" cy="840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977009"/>
            <a:ext cx="1379830" cy="917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090" y="2992722"/>
            <a:ext cx="1403201" cy="840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4943" y="5228892"/>
            <a:ext cx="1379829" cy="919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Prostokąt 6"/>
          <p:cNvSpPr/>
          <p:nvPr/>
        </p:nvSpPr>
        <p:spPr>
          <a:xfrm>
            <a:off x="22318" y="1074117"/>
            <a:ext cx="512557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36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There</a:t>
            </a:r>
            <a:r>
              <a:rPr lang="pl-PL" sz="3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pl-PL" sz="36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are</a:t>
            </a:r>
            <a:r>
              <a:rPr lang="pl-PL" sz="3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pl-PL" sz="36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more</a:t>
            </a:r>
            <a:r>
              <a:rPr lang="pl-PL" sz="3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pl-PL" sz="36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people</a:t>
            </a:r>
            <a:r>
              <a:rPr lang="pl-PL" sz="3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in </a:t>
            </a:r>
            <a:endParaRPr lang="pl-PL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24" name="Prostokąt 23"/>
          <p:cNvSpPr/>
          <p:nvPr/>
        </p:nvSpPr>
        <p:spPr>
          <a:xfrm>
            <a:off x="-78451" y="2995068"/>
            <a:ext cx="512557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36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There</a:t>
            </a:r>
            <a:r>
              <a:rPr lang="pl-PL" sz="3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pl-PL" sz="36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are</a:t>
            </a:r>
            <a:r>
              <a:rPr lang="pl-PL" sz="3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pl-PL" sz="36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more</a:t>
            </a:r>
            <a:r>
              <a:rPr lang="pl-PL" sz="3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pl-PL" sz="36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people</a:t>
            </a:r>
            <a:r>
              <a:rPr lang="pl-PL" sz="3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in </a:t>
            </a:r>
            <a:endParaRPr lang="pl-PL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25" name="Prostokąt 24"/>
          <p:cNvSpPr/>
          <p:nvPr/>
        </p:nvSpPr>
        <p:spPr>
          <a:xfrm>
            <a:off x="100209" y="5379412"/>
            <a:ext cx="512557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36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There</a:t>
            </a:r>
            <a:r>
              <a:rPr lang="pl-PL" sz="3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pl-PL" sz="36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are</a:t>
            </a:r>
            <a:r>
              <a:rPr lang="pl-PL" sz="3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pl-PL" sz="36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more</a:t>
            </a:r>
            <a:r>
              <a:rPr lang="pl-PL" sz="3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pl-PL" sz="36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people</a:t>
            </a:r>
            <a:r>
              <a:rPr lang="pl-PL" sz="3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in </a:t>
            </a:r>
            <a:endParaRPr lang="pl-PL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71236" y="150787"/>
            <a:ext cx="19752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QUIZ: </a:t>
            </a:r>
            <a:endParaRPr lang="pl-PL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28" name="Elipsa 27"/>
          <p:cNvSpPr/>
          <p:nvPr/>
        </p:nvSpPr>
        <p:spPr>
          <a:xfrm>
            <a:off x="5238090" y="645411"/>
            <a:ext cx="1882987" cy="150374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29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9905" y="2955145"/>
            <a:ext cx="1381126" cy="920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Elipsa 29"/>
          <p:cNvSpPr/>
          <p:nvPr/>
        </p:nvSpPr>
        <p:spPr>
          <a:xfrm>
            <a:off x="7121077" y="4935345"/>
            <a:ext cx="1882987" cy="150374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2" name="Elipsa 31"/>
          <p:cNvSpPr/>
          <p:nvPr/>
        </p:nvSpPr>
        <p:spPr>
          <a:xfrm>
            <a:off x="5043209" y="2663469"/>
            <a:ext cx="1882987" cy="150374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51321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0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99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1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4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1"/>
                  </p:tgtEl>
                </p:cond>
              </p:nextCondLst>
            </p:seq>
          </p:childTnLst>
        </p:cTn>
      </p:par>
    </p:tnLst>
    <p:bldLst>
      <p:bldP spid="28" grpId="0" animBg="1"/>
      <p:bldP spid="30" grpId="0" animBg="1"/>
      <p:bldP spid="3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645" y="1526975"/>
            <a:ext cx="2088232" cy="13969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3670" y="1749401"/>
            <a:ext cx="1944216" cy="1294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1602" y="1714408"/>
            <a:ext cx="2111660" cy="140194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258" y="4008018"/>
            <a:ext cx="2053030" cy="136815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ostokąt 3"/>
          <p:cNvSpPr/>
          <p:nvPr/>
        </p:nvSpPr>
        <p:spPr>
          <a:xfrm>
            <a:off x="255592" y="2913569"/>
            <a:ext cx="2304256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Tanzania</a:t>
            </a:r>
            <a:endParaRPr lang="pl-PL" sz="4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3663618" y="3238577"/>
            <a:ext cx="135806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India</a:t>
            </a:r>
            <a:endParaRPr lang="pl-PL" sz="4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395536" y="5401510"/>
            <a:ext cx="185692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Nigeria</a:t>
            </a:r>
            <a:endParaRPr lang="pl-PL" sz="4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7012112" y="3116985"/>
            <a:ext cx="148733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Kenia</a:t>
            </a:r>
            <a:endParaRPr lang="pl-PL" sz="4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5127" name="Picture 7" descr="C:\Users\Dandolo\Downloads\pakistan-162383_1280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6228" y="4199928"/>
            <a:ext cx="2159100" cy="1438838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Prostokąt 14"/>
          <p:cNvSpPr/>
          <p:nvPr/>
        </p:nvSpPr>
        <p:spPr>
          <a:xfrm>
            <a:off x="6655684" y="5661248"/>
            <a:ext cx="215110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Pakistan</a:t>
            </a:r>
            <a:endParaRPr lang="pl-PL" sz="4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5128" name="Picture 8" descr="C:\Users\Dandolo\Downloads\bangladesh-162238_1280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6084" y="4338042"/>
            <a:ext cx="2173132" cy="1448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Prostokąt 16"/>
          <p:cNvSpPr/>
          <p:nvPr/>
        </p:nvSpPr>
        <p:spPr>
          <a:xfrm>
            <a:off x="2882059" y="5877272"/>
            <a:ext cx="288091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4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Bangladesh</a:t>
            </a:r>
            <a:endParaRPr lang="pl-PL" sz="4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0" y="169462"/>
            <a:ext cx="90368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English as the </a:t>
            </a:r>
            <a:r>
              <a:rPr lang="pl-PL" sz="5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second</a:t>
            </a:r>
            <a:r>
              <a:rPr lang="pl-PL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pl-PL" sz="5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language</a:t>
            </a:r>
            <a:endParaRPr lang="pl-PL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473206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1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5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51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51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8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1" grpId="0"/>
      <p:bldP spid="12" grpId="0"/>
      <p:bldP spid="15" grpId="0"/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54625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338</TotalTime>
  <Words>156</Words>
  <Application>Microsoft Office PowerPoint</Application>
  <PresentationFormat>Pokaz na ekranie (4:3)</PresentationFormat>
  <Paragraphs>49</Paragraphs>
  <Slides>11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12" baseType="lpstr">
      <vt:lpstr>Motyw pakietu Office</vt:lpstr>
      <vt:lpstr>Prezentacja programu PowerPoint</vt:lpstr>
      <vt:lpstr>Prezentacja programu PowerPoint</vt:lpstr>
      <vt:lpstr>How many people speak English? </vt:lpstr>
      <vt:lpstr>Prezentacja programu PowerPoint</vt:lpstr>
      <vt:lpstr>Prezentacja programu PowerPoint</vt:lpstr>
      <vt:lpstr>1606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Dandolo</dc:creator>
  <cp:lastModifiedBy>Dandolo</cp:lastModifiedBy>
  <cp:revision>25</cp:revision>
  <dcterms:created xsi:type="dcterms:W3CDTF">2015-07-08T07:40:40Z</dcterms:created>
  <dcterms:modified xsi:type="dcterms:W3CDTF">2015-07-08T13:18:47Z</dcterms:modified>
</cp:coreProperties>
</file>