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91" r:id="rId3"/>
    <p:sldId id="283" r:id="rId4"/>
    <p:sldId id="289" r:id="rId5"/>
    <p:sldId id="290" r:id="rId6"/>
    <p:sldId id="288" r:id="rId7"/>
    <p:sldId id="285" r:id="rId8"/>
    <p:sldId id="286" r:id="rId9"/>
    <p:sldId id="287" r:id="rId10"/>
    <p:sldId id="284" r:id="rId11"/>
    <p:sldId id="278" r:id="rId12"/>
    <p:sldId id="279" r:id="rId13"/>
    <p:sldId id="280" r:id="rId14"/>
    <p:sldId id="269" r:id="rId15"/>
    <p:sldId id="271" r:id="rId16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008000"/>
    <a:srgbClr val="5CEB35"/>
    <a:srgbClr val="FFDE75"/>
    <a:srgbClr val="D6DA46"/>
    <a:srgbClr val="C5DA46"/>
    <a:srgbClr val="ABCE5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426" autoAdjust="0"/>
    <p:restoredTop sz="94660"/>
  </p:normalViewPr>
  <p:slideViewPr>
    <p:cSldViewPr>
      <p:cViewPr varScale="1">
        <p:scale>
          <a:sx n="70" d="100"/>
          <a:sy n="70" d="100"/>
        </p:scale>
        <p:origin x="1512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A03-5259-4306-A5BC-59A027885C9A}" type="datetimeFigureOut">
              <a:rPr lang="pl-PL" smtClean="0"/>
              <a:t>2015-07-31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A2EF3-2891-4CD6-BA91-9A70F65F0EB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741873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A03-5259-4306-A5BC-59A027885C9A}" type="datetimeFigureOut">
              <a:rPr lang="pl-PL" smtClean="0"/>
              <a:t>2015-07-31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A2EF3-2891-4CD6-BA91-9A70F65F0EB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197513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A03-5259-4306-A5BC-59A027885C9A}" type="datetimeFigureOut">
              <a:rPr lang="pl-PL" smtClean="0"/>
              <a:t>2015-07-31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A2EF3-2891-4CD6-BA91-9A70F65F0EB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380719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A03-5259-4306-A5BC-59A027885C9A}" type="datetimeFigureOut">
              <a:rPr lang="pl-PL" smtClean="0"/>
              <a:t>2015-07-31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A2EF3-2891-4CD6-BA91-9A70F65F0EB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021577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A03-5259-4306-A5BC-59A027885C9A}" type="datetimeFigureOut">
              <a:rPr lang="pl-PL" smtClean="0"/>
              <a:t>2015-07-31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A2EF3-2891-4CD6-BA91-9A70F65F0EB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413921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A03-5259-4306-A5BC-59A027885C9A}" type="datetimeFigureOut">
              <a:rPr lang="pl-PL" smtClean="0"/>
              <a:t>2015-07-31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A2EF3-2891-4CD6-BA91-9A70F65F0EB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755730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A03-5259-4306-A5BC-59A027885C9A}" type="datetimeFigureOut">
              <a:rPr lang="pl-PL" smtClean="0"/>
              <a:t>2015-07-31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A2EF3-2891-4CD6-BA91-9A70F65F0EB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364158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A03-5259-4306-A5BC-59A027885C9A}" type="datetimeFigureOut">
              <a:rPr lang="pl-PL" smtClean="0"/>
              <a:t>2015-07-31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A2EF3-2891-4CD6-BA91-9A70F65F0EB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738890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A03-5259-4306-A5BC-59A027885C9A}" type="datetimeFigureOut">
              <a:rPr lang="pl-PL" smtClean="0"/>
              <a:t>2015-07-31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A2EF3-2891-4CD6-BA91-9A70F65F0EB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061887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A03-5259-4306-A5BC-59A027885C9A}" type="datetimeFigureOut">
              <a:rPr lang="pl-PL" smtClean="0"/>
              <a:t>2015-07-31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A2EF3-2891-4CD6-BA91-9A70F65F0EB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9190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A03-5259-4306-A5BC-59A027885C9A}" type="datetimeFigureOut">
              <a:rPr lang="pl-PL" smtClean="0"/>
              <a:t>2015-07-31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A2EF3-2891-4CD6-BA91-9A70F65F0EB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965842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C37A03-5259-4306-A5BC-59A027885C9A}" type="datetimeFigureOut">
              <a:rPr lang="pl-PL" smtClean="0"/>
              <a:t>2015-07-31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9A2EF3-2891-4CD6-BA91-9A70F65F0EB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209902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7.png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3982" y="0"/>
            <a:ext cx="9677982" cy="6858000"/>
          </a:xfrm>
          <a:prstGeom prst="rect">
            <a:avLst/>
          </a:prstGeom>
        </p:spPr>
      </p:pic>
      <p:sp>
        <p:nvSpPr>
          <p:cNvPr id="5" name="pole tekstowe 4"/>
          <p:cNvSpPr txBox="1"/>
          <p:nvPr/>
        </p:nvSpPr>
        <p:spPr>
          <a:xfrm>
            <a:off x="0" y="2724875"/>
            <a:ext cx="543609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lasa 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III</a:t>
            </a:r>
          </a:p>
          <a:p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oduł 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27 </a:t>
            </a:r>
          </a:p>
          <a:p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MEANS OF TRANSPORT</a:t>
            </a:r>
            <a:endParaRPr lang="pl-PL" sz="3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0" y="5257800"/>
            <a:ext cx="78726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i="1" dirty="0">
                <a:solidFill>
                  <a:srgbClr val="4472C4">
                    <a:lumMod val="75000"/>
                  </a:srgbClr>
                </a:solidFill>
              </a:rPr>
              <a:t>PI Synergia początkowej nauki języka obcego z edukacją wczesnoszkolną i technologiami informacyjno-komunikacyjnymi.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Projekt współfinansowany przez Europejski Fundusz Społeczny w ramach Programu Operacyjnego Kapitał Ludzki.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Priorytet III Wysoka jakość systemu oświaty, Działanie 3.3 Poprawa jakości kształcenia, Poddziałanie 3.3.4 Modernizacja treści i metod kształcenia – projekty konkursowe. </a:t>
            </a:r>
          </a:p>
        </p:txBody>
      </p:sp>
    </p:spTree>
    <p:extLst>
      <p:ext uri="{BB962C8B-B14F-4D97-AF65-F5344CB8AC3E}">
        <p14:creationId xmlns:p14="http://schemas.microsoft.com/office/powerpoint/2010/main" val="148584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7434" y="5563658"/>
            <a:ext cx="19050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4724" y="3429000"/>
            <a:ext cx="4251449" cy="10478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C:\Users\Iza\Documents\iza hp kopia 20.06\ORE\ORE\Grafiki i zdjęcia\grafiki i zdjecia 24.05.2015\chmurka kolor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499" y="1799734"/>
            <a:ext cx="2769171" cy="1682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Obraz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3973" y="5050689"/>
            <a:ext cx="3822200" cy="1493523"/>
          </a:xfrm>
          <a:prstGeom prst="rect">
            <a:avLst/>
          </a:prstGeom>
        </p:spPr>
      </p:pic>
      <p:pic>
        <p:nvPicPr>
          <p:cNvPr id="3" name="Picture 6" descr="C:\Users\Iza\Documents\iza hp kopia 20.06\ORE\ORE\Grafiki i zdjęcia\grafiki i zdjecia 24.05.2015\rower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4583103"/>
            <a:ext cx="3254697" cy="1961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C:\Users\Iza\Documents\iza hp kopia 20.06\ORE\ORE\Grafiki i zdjęcia\grafiki i zdjecia 24.05.2015\samolot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78881">
            <a:off x="721246" y="2380335"/>
            <a:ext cx="4752355" cy="1311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Iza\Documents\iza hp kopia 20.06\ORE\ORE\Grafiki i zdjęcia\grafiki i zdjecia 24.05.2015\statek z żaglami kolor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4724" y="1513376"/>
            <a:ext cx="4251449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pole tekstowe 5"/>
          <p:cNvSpPr txBox="1"/>
          <p:nvPr/>
        </p:nvSpPr>
        <p:spPr>
          <a:xfrm>
            <a:off x="796480" y="313047"/>
            <a:ext cx="777648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72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Means of transport</a:t>
            </a:r>
            <a:endParaRPr lang="pl-PL" sz="7200" b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3909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Iza\Documents\iza hp kopia 20.06\ORE\ORE\Prezentacje\klasa 3 Shutterstock\shutterstock_13204709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1403648" y="5661248"/>
            <a:ext cx="2050561" cy="923330"/>
          </a:xfrm>
          <a:prstGeom prst="rect">
            <a:avLst/>
          </a:prstGeom>
          <a:solidFill>
            <a:srgbClr val="FFFFCC"/>
          </a:solidFill>
        </p:spPr>
        <p:txBody>
          <a:bodyPr wrap="none" rtlCol="0">
            <a:spAutoFit/>
          </a:bodyPr>
          <a:lstStyle/>
          <a:p>
            <a:r>
              <a:rPr lang="pl-PL" sz="5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pl-PL" sz="5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 car</a:t>
            </a:r>
            <a:endParaRPr lang="pl-PL" sz="5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86499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6146" name="Picture 2" descr="C:\Users\Iza\Documents\iza hp kopia 20.06\ORE\ORE\Prezentacje\klasa 3 Shutterstock\shutterstock_10962433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pole tekstowe 2"/>
          <p:cNvSpPr txBox="1"/>
          <p:nvPr/>
        </p:nvSpPr>
        <p:spPr>
          <a:xfrm>
            <a:off x="1331640" y="5487615"/>
            <a:ext cx="2550698" cy="923330"/>
          </a:xfrm>
          <a:prstGeom prst="rect">
            <a:avLst/>
          </a:prstGeom>
          <a:solidFill>
            <a:srgbClr val="FFFFCC"/>
          </a:solidFill>
        </p:spPr>
        <p:txBody>
          <a:bodyPr wrap="none" rtlCol="0">
            <a:spAutoFit/>
          </a:bodyPr>
          <a:lstStyle/>
          <a:p>
            <a:r>
              <a:rPr lang="pl-PL" sz="5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pl-PL" sz="5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 </a:t>
            </a:r>
            <a:r>
              <a:rPr lang="pl-PL" sz="54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train</a:t>
            </a:r>
            <a:endParaRPr lang="pl-PL" sz="5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87107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Iza\Documents\iza hp kopia 20.06\ORE\ORE\Prezentacje\klasa 3 Shutterstock\shutterstock_15144145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99392"/>
            <a:ext cx="954055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611560" y="5445224"/>
            <a:ext cx="3195362" cy="923330"/>
          </a:xfrm>
          <a:prstGeom prst="rect">
            <a:avLst/>
          </a:prstGeom>
          <a:solidFill>
            <a:srgbClr val="FFFFCC"/>
          </a:solidFill>
        </p:spPr>
        <p:txBody>
          <a:bodyPr wrap="none" rtlCol="0">
            <a:spAutoFit/>
          </a:bodyPr>
          <a:lstStyle/>
          <a:p>
            <a:r>
              <a:rPr lang="pl-PL" sz="5400" b="1" dirty="0">
                <a:solidFill>
                  <a:srgbClr val="FF0000"/>
                </a:solidFill>
              </a:rPr>
              <a:t>b</a:t>
            </a:r>
            <a:r>
              <a:rPr lang="pl-PL" sz="5400" b="1" dirty="0" smtClean="0">
                <a:solidFill>
                  <a:srgbClr val="FF0000"/>
                </a:solidFill>
              </a:rPr>
              <a:t>y </a:t>
            </a:r>
            <a:r>
              <a:rPr lang="pl-PL" sz="5400" b="1" dirty="0" err="1" smtClean="0">
                <a:solidFill>
                  <a:srgbClr val="FF0000"/>
                </a:solidFill>
              </a:rPr>
              <a:t>camper</a:t>
            </a:r>
            <a:endParaRPr lang="pl-PL" sz="5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70487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5122" name="Picture 2" descr="C:\Users\Iza\Documents\iza hp kopia 20.06\ORE\ORE\Prezentacje\klasa 3 Shutterstock\shutterstock_8117823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pole tekstowe 3"/>
          <p:cNvSpPr txBox="1"/>
          <p:nvPr/>
        </p:nvSpPr>
        <p:spPr>
          <a:xfrm>
            <a:off x="6012160" y="332656"/>
            <a:ext cx="2358338" cy="923330"/>
          </a:xfrm>
          <a:prstGeom prst="rect">
            <a:avLst/>
          </a:prstGeom>
          <a:solidFill>
            <a:srgbClr val="FFFFCC"/>
          </a:solidFill>
        </p:spPr>
        <p:txBody>
          <a:bodyPr wrap="none" rtlCol="0">
            <a:spAutoFit/>
          </a:bodyPr>
          <a:lstStyle/>
          <a:p>
            <a:r>
              <a:rPr lang="pl-PL" sz="5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pl-PL" sz="5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 </a:t>
            </a:r>
            <a:r>
              <a:rPr lang="pl-PL" sz="54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bike</a:t>
            </a:r>
            <a:endParaRPr lang="pl-PL" sz="5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6980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2050" name="Picture 2" descr="C:\Users\Iza\Documents\iza hp kopia 20.06\ORE\ORE\Prezentacje\klasa 3 Shutterstock\shutterstock_14258004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pole tekstowe 2"/>
          <p:cNvSpPr txBox="1"/>
          <p:nvPr/>
        </p:nvSpPr>
        <p:spPr>
          <a:xfrm>
            <a:off x="827584" y="1124744"/>
            <a:ext cx="2704587" cy="923330"/>
          </a:xfrm>
          <a:prstGeom prst="rect">
            <a:avLst/>
          </a:prstGeom>
          <a:solidFill>
            <a:srgbClr val="FFFFCC"/>
          </a:solidFill>
        </p:spPr>
        <p:txBody>
          <a:bodyPr wrap="none" rtlCol="0">
            <a:spAutoFit/>
          </a:bodyPr>
          <a:lstStyle/>
          <a:p>
            <a:r>
              <a:rPr lang="pl-PL" sz="5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pl-PL" sz="5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 </a:t>
            </a:r>
            <a:r>
              <a:rPr lang="pl-PL" sz="54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yacht</a:t>
            </a:r>
            <a:endParaRPr lang="pl-PL" sz="5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0107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3074" name="Picture 2" descr="C:\Users\Iza\Documents\iza hp kopia 20.06\ORE\ORE\Prezentacje\klasa 3 Shutterstock\shutterstock_17863680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pole tekstowe 2"/>
          <p:cNvSpPr txBox="1"/>
          <p:nvPr/>
        </p:nvSpPr>
        <p:spPr>
          <a:xfrm>
            <a:off x="5868144" y="3717032"/>
            <a:ext cx="2319866" cy="923330"/>
          </a:xfrm>
          <a:prstGeom prst="rect">
            <a:avLst/>
          </a:prstGeom>
          <a:solidFill>
            <a:srgbClr val="FFFFCC"/>
          </a:solidFill>
        </p:spPr>
        <p:txBody>
          <a:bodyPr wrap="none" rtlCol="0">
            <a:spAutoFit/>
          </a:bodyPr>
          <a:lstStyle/>
          <a:p>
            <a:r>
              <a:rPr lang="pl-PL" sz="5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pl-PL" sz="5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 </a:t>
            </a:r>
            <a:r>
              <a:rPr lang="pl-PL" sz="54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ship</a:t>
            </a:r>
            <a:endParaRPr lang="pl-PL" sz="5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03330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098" name="Picture 2" descr="C:\Users\Iza\Documents\iza hp kopia 20.06\ORE\ORE\Prezentacje\klasa 3 Shutterstock\shutterstock_7207852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pole tekstowe 2"/>
          <p:cNvSpPr txBox="1"/>
          <p:nvPr/>
        </p:nvSpPr>
        <p:spPr>
          <a:xfrm>
            <a:off x="3923928" y="1412776"/>
            <a:ext cx="2704587" cy="923330"/>
          </a:xfrm>
          <a:prstGeom prst="rect">
            <a:avLst/>
          </a:prstGeom>
          <a:solidFill>
            <a:srgbClr val="FFFFCC"/>
          </a:solidFill>
        </p:spPr>
        <p:txBody>
          <a:bodyPr wrap="none" rtlCol="0">
            <a:spAutoFit/>
          </a:bodyPr>
          <a:lstStyle/>
          <a:p>
            <a:r>
              <a:rPr lang="pl-PL" sz="5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pl-PL" sz="5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 </a:t>
            </a:r>
            <a:r>
              <a:rPr lang="pl-PL" sz="54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plane</a:t>
            </a:r>
            <a:endParaRPr lang="pl-PL" sz="5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0621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7170" name="Picture 2" descr="C:\Users\Iza\Documents\iza hp kopia 20.06\ORE\ORE\Prezentacje\klasa 3 Shutterstock\shutterstock_13105533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pole tekstowe 2"/>
          <p:cNvSpPr txBox="1"/>
          <p:nvPr/>
        </p:nvSpPr>
        <p:spPr>
          <a:xfrm>
            <a:off x="683568" y="3861048"/>
            <a:ext cx="5481309" cy="923330"/>
          </a:xfrm>
          <a:prstGeom prst="rect">
            <a:avLst/>
          </a:prstGeom>
          <a:solidFill>
            <a:srgbClr val="FFFFCC"/>
          </a:solidFill>
        </p:spPr>
        <p:txBody>
          <a:bodyPr wrap="none" rtlCol="0">
            <a:spAutoFit/>
          </a:bodyPr>
          <a:lstStyle/>
          <a:p>
            <a:r>
              <a:rPr lang="pl-PL" sz="5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pl-PL" sz="5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 hot-</a:t>
            </a:r>
            <a:r>
              <a:rPr lang="pl-PL" sz="54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air</a:t>
            </a:r>
            <a:r>
              <a:rPr lang="pl-PL" sz="5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54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balloon</a:t>
            </a:r>
            <a:endParaRPr lang="pl-PL" sz="5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3010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Iza\Documents\iza hp kopia 20.06\ORE\ORE\Grafiki i zdjęcia\grafiki i zdjecia 24.05.2015\chmurka kolor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6712" y="1818860"/>
            <a:ext cx="4516270" cy="2744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Iza\Documents\iza hp kopia 20.06\ORE\ORE\Grafiki i zdjęcia\grafiki i zdjecia 24.05.2015\balon kolo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199" y="484508"/>
            <a:ext cx="1580804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Iza\Documents\iza hp kopia 20.06\ORE\ORE\Grafiki i zdjęcia\grafiki i zdjecia 24.05.2015\helikopter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932" y="4783284"/>
            <a:ext cx="4145915" cy="1695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Iza\Documents\iza hp kopia 20.06\ORE\ORE\Grafiki i zdjęcia\grafiki i zdjecia 24.05.2015\samolot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620688"/>
            <a:ext cx="4752355" cy="1311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Iza\Documents\iza hp kopia 20.06\ORE\ORE\Grafiki i zdjęcia\grafiki i zdjecia 24.05.2015\rower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5253" y="4517317"/>
            <a:ext cx="3254697" cy="1961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3916204" y="3356992"/>
            <a:ext cx="230063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5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pl-PL" sz="5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 …...</a:t>
            </a:r>
            <a:endParaRPr lang="pl-PL" sz="5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3518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Iza\Documents\iza hp kopia 20.06\ORE\ORE\Grafiki i zdjęcia\grafiki i zdjecia 24.05.2015\morze kolor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636912"/>
            <a:ext cx="6120680" cy="1880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Iza\Documents\iza hp kopia 20.06\ORE\ORE\Grafiki i zdjęcia\grafiki i zdjecia 24.05.2015\statek z żaglami kolo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6604" y="3839043"/>
            <a:ext cx="4251449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Obraz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667" y="476672"/>
            <a:ext cx="3013696" cy="2160240"/>
          </a:xfrm>
          <a:prstGeom prst="rect">
            <a:avLst/>
          </a:prstGeom>
        </p:spPr>
      </p:pic>
      <p:pic>
        <p:nvPicPr>
          <p:cNvPr id="4" name="Obraz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1196752"/>
            <a:ext cx="4931576" cy="1440160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3135726"/>
            <a:ext cx="2533927" cy="3271069"/>
          </a:xfrm>
          <a:prstGeom prst="rect">
            <a:avLst/>
          </a:prstGeom>
        </p:spPr>
      </p:pic>
      <p:sp>
        <p:nvSpPr>
          <p:cNvPr id="3" name="pole tekstowe 2"/>
          <p:cNvSpPr txBox="1"/>
          <p:nvPr/>
        </p:nvSpPr>
        <p:spPr>
          <a:xfrm>
            <a:off x="5148064" y="3008046"/>
            <a:ext cx="19543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54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pl-PL" sz="54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 .....</a:t>
            </a:r>
            <a:endParaRPr lang="pl-PL" sz="54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2533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6491" y="1135257"/>
            <a:ext cx="5157226" cy="4703074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2617" y="4509120"/>
            <a:ext cx="3822200" cy="1493523"/>
          </a:xfrm>
          <a:prstGeom prst="rect">
            <a:avLst/>
          </a:prstGeom>
        </p:spPr>
      </p:pic>
      <p:pic>
        <p:nvPicPr>
          <p:cNvPr id="9" name="Obraz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439" y="3933056"/>
            <a:ext cx="3635896" cy="2190428"/>
          </a:xfrm>
          <a:prstGeom prst="rect">
            <a:avLst/>
          </a:prstGeom>
        </p:spPr>
      </p:pic>
      <p:pic>
        <p:nvPicPr>
          <p:cNvPr id="10" name="Obraz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2251" y="205750"/>
            <a:ext cx="4064206" cy="1492797"/>
          </a:xfrm>
          <a:prstGeom prst="rect">
            <a:avLst/>
          </a:prstGeom>
        </p:spPr>
      </p:pic>
      <p:pic>
        <p:nvPicPr>
          <p:cNvPr id="11" name="Obraz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284677"/>
            <a:ext cx="3987327" cy="1133393"/>
          </a:xfrm>
          <a:prstGeom prst="rect">
            <a:avLst/>
          </a:prstGeom>
        </p:spPr>
      </p:pic>
      <p:sp>
        <p:nvSpPr>
          <p:cNvPr id="2" name="pole tekstowe 1"/>
          <p:cNvSpPr txBox="1"/>
          <p:nvPr/>
        </p:nvSpPr>
        <p:spPr>
          <a:xfrm>
            <a:off x="6176917" y="3004947"/>
            <a:ext cx="282000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5400" b="1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pl-PL" sz="5400" b="1" dirty="0" smtClean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 ……..</a:t>
            </a:r>
            <a:endParaRPr lang="pl-PL" sz="5400" b="1" dirty="0">
              <a:solidFill>
                <a:srgbClr val="008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1000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 smtClean="0"/>
              <a:t>Means of transport</a:t>
            </a:r>
            <a:endParaRPr lang="pl-PL" b="1" dirty="0"/>
          </a:p>
        </p:txBody>
      </p:sp>
      <p:pic>
        <p:nvPicPr>
          <p:cNvPr id="1026" name="Picture 2" descr="C:\Users\Iza\Documents\iza hp kopia 20.06\ORE\ORE\Grafiki i zdjęcia\grafiki i zdjecia 24.05.2015\rower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499" y="2104224"/>
            <a:ext cx="1570424" cy="946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Iza\Documents\iza hp kopia 20.06\ORE\ORE\Grafiki i zdjęcia\grafiki i zdjecia 24.05.2015\balon kolo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7831" y="1819438"/>
            <a:ext cx="1056538" cy="1299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Iza\Documents\iza hp kopia 20.06\ORE\ORE\Grafiki i zdjęcia\grafiki i zdjecia 24.05.2015\statek z żaglami kolor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4442138"/>
            <a:ext cx="1857477" cy="1132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pole tekstowe 2"/>
          <p:cNvSpPr txBox="1"/>
          <p:nvPr/>
        </p:nvSpPr>
        <p:spPr>
          <a:xfrm>
            <a:off x="6306570" y="4754372"/>
            <a:ext cx="249138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8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pl-PL" sz="48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 </a:t>
            </a:r>
            <a:r>
              <a:rPr lang="pl-PL" sz="4800" b="1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water</a:t>
            </a:r>
            <a:endParaRPr lang="pl-PL" sz="48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pole tekstowe 3"/>
          <p:cNvSpPr txBox="1"/>
          <p:nvPr/>
        </p:nvSpPr>
        <p:spPr>
          <a:xfrm>
            <a:off x="3966782" y="2161772"/>
            <a:ext cx="174118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8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pl-PL" sz="48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 </a:t>
            </a:r>
            <a:r>
              <a:rPr lang="pl-PL" sz="4800" b="1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air</a:t>
            </a:r>
            <a:endParaRPr lang="pl-PL" sz="48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656010" y="4840155"/>
            <a:ext cx="215475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8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pl-PL" sz="48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 land</a:t>
            </a:r>
            <a:endParaRPr lang="pl-PL" sz="48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Prostokąt zaokrąglony 24"/>
          <p:cNvSpPr/>
          <p:nvPr/>
        </p:nvSpPr>
        <p:spPr>
          <a:xfrm>
            <a:off x="6320774" y="1641167"/>
            <a:ext cx="2448272" cy="1872208"/>
          </a:xfrm>
          <a:prstGeom prst="roundRect">
            <a:avLst/>
          </a:prstGeom>
          <a:solidFill>
            <a:srgbClr val="5CEB3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4" name="Prostokąt zaokrąglony 23"/>
          <p:cNvSpPr/>
          <p:nvPr/>
        </p:nvSpPr>
        <p:spPr>
          <a:xfrm>
            <a:off x="3357178" y="1641167"/>
            <a:ext cx="2448272" cy="1872208"/>
          </a:xfrm>
          <a:prstGeom prst="roundRect">
            <a:avLst/>
          </a:prstGeom>
          <a:solidFill>
            <a:srgbClr val="5CEB3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3" name="Prostokąt zaokrąglony 22"/>
          <p:cNvSpPr/>
          <p:nvPr/>
        </p:nvSpPr>
        <p:spPr>
          <a:xfrm>
            <a:off x="213427" y="1641167"/>
            <a:ext cx="2448272" cy="1872208"/>
          </a:xfrm>
          <a:prstGeom prst="roundRect">
            <a:avLst/>
          </a:prstGeom>
          <a:solidFill>
            <a:srgbClr val="5CEB3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6" name="Prostokąt zaokrąglony 25"/>
          <p:cNvSpPr/>
          <p:nvPr/>
        </p:nvSpPr>
        <p:spPr>
          <a:xfrm>
            <a:off x="362495" y="4394271"/>
            <a:ext cx="2448272" cy="1872208"/>
          </a:xfrm>
          <a:prstGeom prst="roundRect">
            <a:avLst/>
          </a:prstGeom>
          <a:solidFill>
            <a:srgbClr val="5CEB3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7" name="Prostokąt zaokrąglony 26"/>
          <p:cNvSpPr/>
          <p:nvPr/>
        </p:nvSpPr>
        <p:spPr>
          <a:xfrm>
            <a:off x="3349498" y="4319549"/>
            <a:ext cx="2448272" cy="1872208"/>
          </a:xfrm>
          <a:prstGeom prst="roundRect">
            <a:avLst/>
          </a:prstGeom>
          <a:solidFill>
            <a:srgbClr val="5CEB3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8" name="Prostokąt zaokrąglony 27"/>
          <p:cNvSpPr/>
          <p:nvPr/>
        </p:nvSpPr>
        <p:spPr>
          <a:xfrm>
            <a:off x="6306570" y="4319549"/>
            <a:ext cx="2448272" cy="1872208"/>
          </a:xfrm>
          <a:prstGeom prst="roundRect">
            <a:avLst/>
          </a:prstGeom>
          <a:solidFill>
            <a:srgbClr val="5CEB3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561215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</p:childTnLst>
        </p:cTn>
      </p:par>
    </p:tnLst>
    <p:bldLst>
      <p:bldP spid="25" grpId="0" animBg="1"/>
      <p:bldP spid="25" grpId="1" animBg="1"/>
      <p:bldP spid="24" grpId="0" animBg="1"/>
      <p:bldP spid="24" grpId="1" animBg="1"/>
      <p:bldP spid="23" grpId="0" animBg="1"/>
      <p:bldP spid="23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 smtClean="0"/>
              <a:t>Means of transport</a:t>
            </a:r>
            <a:endParaRPr lang="pl-PL" b="1" dirty="0"/>
          </a:p>
        </p:txBody>
      </p:sp>
      <p:pic>
        <p:nvPicPr>
          <p:cNvPr id="21" name="Picture 3" descr="C:\Users\Iza\Documents\iza hp kopia 20.06\ORE\ORE\Grafiki i zdjęcia\grafiki i zdjecia 24.05.2015\samochód 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806737"/>
            <a:ext cx="2304256" cy="1052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Iza\Documents\iza hp kopia 20.06\ORE\ORE\Grafiki i zdjęcia\grafiki i zdjecia 24.05.2015\helikopte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7717" y="4745094"/>
            <a:ext cx="2293810" cy="1098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Iza\Documents\iza hp kopia 20.06\ORE\ORE\Grafiki i zdjęcia\grafiki i zdjecia 24.05.2015\pociąg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4686" y="2446936"/>
            <a:ext cx="1899872" cy="829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pole tekstowe 2"/>
          <p:cNvSpPr txBox="1"/>
          <p:nvPr/>
        </p:nvSpPr>
        <p:spPr>
          <a:xfrm>
            <a:off x="683568" y="2440385"/>
            <a:ext cx="215475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pl-PL" sz="4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 land</a:t>
            </a:r>
            <a:endParaRPr lang="pl-PL" sz="4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3759547" y="4892150"/>
            <a:ext cx="215475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pl-PL" sz="4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 land</a:t>
            </a:r>
            <a:endParaRPr lang="pl-PL" sz="4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3694914" y="2511154"/>
            <a:ext cx="174118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pl-PL" sz="4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 </a:t>
            </a:r>
            <a:r>
              <a:rPr lang="pl-PL" sz="48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air</a:t>
            </a:r>
            <a:endParaRPr lang="pl-PL" sz="4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Prostokąt zaokrąglony 22"/>
          <p:cNvSpPr/>
          <p:nvPr/>
        </p:nvSpPr>
        <p:spPr>
          <a:xfrm>
            <a:off x="631072" y="1990549"/>
            <a:ext cx="2448272" cy="1872208"/>
          </a:xfrm>
          <a:prstGeom prst="roundRect">
            <a:avLst/>
          </a:prstGeom>
          <a:solidFill>
            <a:srgbClr val="5CEB3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4" name="Prostokąt zaokrąglony 23"/>
          <p:cNvSpPr/>
          <p:nvPr/>
        </p:nvSpPr>
        <p:spPr>
          <a:xfrm>
            <a:off x="3426807" y="2020964"/>
            <a:ext cx="2448272" cy="1872208"/>
          </a:xfrm>
          <a:prstGeom prst="roundRect">
            <a:avLst/>
          </a:prstGeom>
          <a:solidFill>
            <a:srgbClr val="5CEB3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5" name="Prostokąt zaokrąglony 24"/>
          <p:cNvSpPr/>
          <p:nvPr/>
        </p:nvSpPr>
        <p:spPr>
          <a:xfrm>
            <a:off x="6240486" y="1988564"/>
            <a:ext cx="2448272" cy="1872208"/>
          </a:xfrm>
          <a:prstGeom prst="roundRect">
            <a:avLst/>
          </a:prstGeom>
          <a:solidFill>
            <a:srgbClr val="5CEB3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6" name="Prostokąt zaokrąglony 25"/>
          <p:cNvSpPr/>
          <p:nvPr/>
        </p:nvSpPr>
        <p:spPr>
          <a:xfrm>
            <a:off x="683568" y="4344398"/>
            <a:ext cx="2448272" cy="1872208"/>
          </a:xfrm>
          <a:prstGeom prst="roundRect">
            <a:avLst/>
          </a:prstGeom>
          <a:solidFill>
            <a:srgbClr val="5CEB3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7" name="Prostokąt zaokrąglony 26"/>
          <p:cNvSpPr/>
          <p:nvPr/>
        </p:nvSpPr>
        <p:spPr>
          <a:xfrm>
            <a:off x="6317717" y="4344398"/>
            <a:ext cx="2448272" cy="1872208"/>
          </a:xfrm>
          <a:prstGeom prst="roundRect">
            <a:avLst/>
          </a:prstGeom>
          <a:solidFill>
            <a:srgbClr val="5CEB3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8" name="Prostokąt zaokrąglony 27"/>
          <p:cNvSpPr/>
          <p:nvPr/>
        </p:nvSpPr>
        <p:spPr>
          <a:xfrm>
            <a:off x="3526140" y="4397013"/>
            <a:ext cx="2448272" cy="1872208"/>
          </a:xfrm>
          <a:prstGeom prst="roundRect">
            <a:avLst/>
          </a:prstGeom>
          <a:solidFill>
            <a:srgbClr val="5CEB3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561215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</p:childTnLst>
        </p:cTn>
      </p:par>
    </p:tnLst>
    <p:bldLst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</p:bld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1309</TotalTime>
  <Words>101</Words>
  <Application>Microsoft Office PowerPoint</Application>
  <PresentationFormat>Pokaz na ekranie (4:3)</PresentationFormat>
  <Paragraphs>26</Paragraphs>
  <Slides>15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3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15</vt:i4>
      </vt:variant>
    </vt:vector>
  </HeadingPairs>
  <TitlesOfParts>
    <vt:vector size="19" baseType="lpstr">
      <vt:lpstr>Arial</vt:lpstr>
      <vt:lpstr>Calibri</vt:lpstr>
      <vt:lpstr>Times New Roman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Means of transport</vt:lpstr>
      <vt:lpstr>Means of transport</vt:lpstr>
    </vt:vector>
  </TitlesOfParts>
  <Company>Hewlett-Packard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Iza</dc:creator>
  <cp:lastModifiedBy>Admin</cp:lastModifiedBy>
  <cp:revision>88</cp:revision>
  <dcterms:created xsi:type="dcterms:W3CDTF">2015-02-13T16:04:34Z</dcterms:created>
  <dcterms:modified xsi:type="dcterms:W3CDTF">2015-07-31T14:22:06Z</dcterms:modified>
</cp:coreProperties>
</file>