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1" r:id="rId4"/>
    <p:sldId id="286" r:id="rId5"/>
    <p:sldId id="283" r:id="rId6"/>
    <p:sldId id="276" r:id="rId7"/>
    <p:sldId id="289" r:id="rId8"/>
    <p:sldId id="290" r:id="rId9"/>
    <p:sldId id="291" r:id="rId10"/>
    <p:sldId id="271" r:id="rId11"/>
    <p:sldId id="288" r:id="rId12"/>
    <p:sldId id="280" r:id="rId13"/>
    <p:sldId id="285" r:id="rId14"/>
    <p:sldId id="274" r:id="rId15"/>
    <p:sldId id="282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89606" autoAdjust="0"/>
  </p:normalViewPr>
  <p:slideViewPr>
    <p:cSldViewPr>
      <p:cViewPr varScale="1">
        <p:scale>
          <a:sx n="67" d="100"/>
          <a:sy n="67" d="100"/>
        </p:scale>
        <p:origin x="91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3" Type="http://schemas.openxmlformats.org/officeDocument/2006/relationships/image" Target="../media/image3.jpeg"/><Relationship Id="rId7" Type="http://schemas.openxmlformats.org/officeDocument/2006/relationships/image" Target="../media/image20.png"/><Relationship Id="rId12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24.png"/><Relationship Id="rId5" Type="http://schemas.openxmlformats.org/officeDocument/2006/relationships/image" Target="../media/image5.jpeg"/><Relationship Id="rId10" Type="http://schemas.openxmlformats.org/officeDocument/2006/relationships/image" Target="../media/image23.png"/><Relationship Id="rId4" Type="http://schemas.openxmlformats.org/officeDocument/2006/relationships/image" Target="../media/image4.jpe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jpeg"/><Relationship Id="rId2" Type="http://schemas.openxmlformats.org/officeDocument/2006/relationships/image" Target="../media/image26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0" y="2724875"/>
            <a:ext cx="57241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29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COMMUNITY WORKERS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inka\Desktop\Projekt CLIL\Helpf\peoplehelp\shutterstock_108451796.jpg"/>
          <p:cNvPicPr>
            <a:picLocks noChangeAspect="1" noChangeArrowheads="1"/>
          </p:cNvPicPr>
          <p:nvPr/>
        </p:nvPicPr>
        <p:blipFill rotWithShape="1">
          <a:blip r:embed="rId2" cstate="print"/>
          <a:srcRect l="33243"/>
          <a:stretch/>
        </p:blipFill>
        <p:spPr bwMode="auto">
          <a:xfrm>
            <a:off x="323528" y="244552"/>
            <a:ext cx="1851274" cy="223264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" name="Picture 3" descr="C:\Users\minka\Desktop\Projekt CLIL\Helpf\peoplehelp\shutterstock_110984234.jpg"/>
          <p:cNvPicPr>
            <a:picLocks noChangeAspect="1" noChangeArrowheads="1"/>
          </p:cNvPicPr>
          <p:nvPr/>
        </p:nvPicPr>
        <p:blipFill rotWithShape="1">
          <a:blip r:embed="rId3" cstate="print"/>
          <a:srcRect r="33606"/>
          <a:stretch/>
        </p:blipFill>
        <p:spPr bwMode="auto">
          <a:xfrm>
            <a:off x="106044" y="3697626"/>
            <a:ext cx="1925649" cy="208823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" name="Picture 3" descr="C:\Users\minka\Desktop\Projekt CLIL\Helpf\peoplehelp\shutterstock_740830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67377" y="3659682"/>
            <a:ext cx="2499990" cy="2152389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3" t="18206" r="5900" b="543"/>
          <a:stretch/>
        </p:blipFill>
        <p:spPr>
          <a:xfrm>
            <a:off x="2126035" y="3721223"/>
            <a:ext cx="2089276" cy="187220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76"/>
          <a:stretch/>
        </p:blipFill>
        <p:spPr>
          <a:xfrm>
            <a:off x="4355351" y="3691580"/>
            <a:ext cx="2117684" cy="163474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7" name="pole tekstowe 16"/>
          <p:cNvSpPr txBox="1"/>
          <p:nvPr/>
        </p:nvSpPr>
        <p:spPr>
          <a:xfrm>
            <a:off x="2769805" y="2577285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hairdresser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492358" y="2641988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doctor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323528" y="5979722"/>
            <a:ext cx="14828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teacher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4683903" y="5910912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plumber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2444682" y="5904513"/>
            <a:ext cx="15365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garbage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pl-PL" sz="2200" dirty="0" err="1" smtClean="0">
                <a:latin typeface="Comic Sans MS" panose="030F0702030302020204" pitchFamily="66" charset="0"/>
              </a:rPr>
              <a:t>collector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4924793" y="2544168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latin typeface="Comic Sans MS" panose="030F0702030302020204" pitchFamily="66" charset="0"/>
              </a:rPr>
              <a:t> </a:t>
            </a:r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firefighter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pic>
        <p:nvPicPr>
          <p:cNvPr id="23" name="Picture 2" descr="C:\Users\minka\Desktop\Projekt CLIL\Helpf\peoplehelp\shutterstock_8527009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4282" y="149196"/>
            <a:ext cx="1605501" cy="229613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4" name="Obraz 2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r="10625"/>
          <a:stretch/>
        </p:blipFill>
        <p:spPr>
          <a:xfrm>
            <a:off x="2556226" y="48069"/>
            <a:ext cx="2368567" cy="194600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6" name="pole tekstowe 25"/>
          <p:cNvSpPr txBox="1"/>
          <p:nvPr/>
        </p:nvSpPr>
        <p:spPr>
          <a:xfrm>
            <a:off x="6909031" y="2577285"/>
            <a:ext cx="23136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latin typeface="Comic Sans MS" panose="030F0702030302020204" pitchFamily="66" charset="0"/>
              </a:rPr>
              <a:t> </a:t>
            </a:r>
            <a:r>
              <a:rPr lang="pl-PL" sz="2200" dirty="0" smtClean="0">
                <a:latin typeface="Comic Sans MS" panose="030F0702030302020204" pitchFamily="66" charset="0"/>
              </a:rPr>
              <a:t>a police </a:t>
            </a:r>
            <a:r>
              <a:rPr lang="pl-PL" sz="2200" dirty="0" err="1" smtClean="0">
                <a:latin typeface="Comic Sans MS" panose="030F0702030302020204" pitchFamily="66" charset="0"/>
              </a:rPr>
              <a:t>officer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7" name="pole tekstowe 26"/>
          <p:cNvSpPr txBox="1"/>
          <p:nvPr/>
        </p:nvSpPr>
        <p:spPr>
          <a:xfrm>
            <a:off x="7097339" y="5911354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latin typeface="Comic Sans MS" panose="030F0702030302020204" pitchFamily="66" charset="0"/>
              </a:rPr>
              <a:t> </a:t>
            </a:r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nurse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02988" y="97394"/>
            <a:ext cx="1372940" cy="245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60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790" y="1818628"/>
            <a:ext cx="1411996" cy="3501008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572" y="1759085"/>
            <a:ext cx="1489629" cy="382958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881" y="1124744"/>
            <a:ext cx="1075284" cy="3717032"/>
          </a:xfrm>
          <a:prstGeom prst="rect">
            <a:avLst/>
          </a:prstGeom>
        </p:spPr>
      </p:pic>
      <p:pic>
        <p:nvPicPr>
          <p:cNvPr id="4098" name="Picture 2" descr="C:\Users\minka\Desktop\obrazki\obrazki wszystkie\policjantka Luc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91165" y="1186049"/>
            <a:ext cx="1143318" cy="3633611"/>
          </a:xfrm>
          <a:prstGeom prst="rect">
            <a:avLst/>
          </a:prstGeom>
          <a:noFill/>
        </p:spPr>
      </p:pic>
      <p:pic>
        <p:nvPicPr>
          <p:cNvPr id="4099" name="Picture 3" descr="C:\Users\minka\Desktop\obrazki\obrazki wszystkie\strażak Bo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1840" y="783823"/>
            <a:ext cx="1356213" cy="3409949"/>
          </a:xfrm>
          <a:prstGeom prst="rect">
            <a:avLst/>
          </a:prstGeom>
          <a:noFill/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5987" b="14549"/>
          <a:stretch/>
        </p:blipFill>
        <p:spPr>
          <a:xfrm>
            <a:off x="1388686" y="747487"/>
            <a:ext cx="1345524" cy="3190825"/>
          </a:xfrm>
          <a:prstGeom prst="rect">
            <a:avLst/>
          </a:prstGeom>
        </p:spPr>
      </p:pic>
      <p:pic>
        <p:nvPicPr>
          <p:cNvPr id="4101" name="Picture 5" descr="C:\Users\minka\Desktop\obrazki\obrazki wszystkie\lekarz Mark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11659" y="1818628"/>
            <a:ext cx="1187452" cy="33909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2503541" y="-27330"/>
            <a:ext cx="3697872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are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they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?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4103" name="Picture 7" descr="C:\Users\minka\Desktop\obrazki\obrazki wszystkie\nauczyciel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000" y="1985094"/>
            <a:ext cx="1683073" cy="3571900"/>
          </a:xfrm>
          <a:prstGeom prst="rect">
            <a:avLst/>
          </a:prstGeom>
          <a:noFill/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8487">
            <a:off x="4908821" y="3768518"/>
            <a:ext cx="965720" cy="1102695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120">
            <a:off x="8475256" y="2402512"/>
            <a:ext cx="581846" cy="707949"/>
          </a:xfrm>
          <a:prstGeom prst="rect">
            <a:avLst/>
          </a:prstGeom>
        </p:spPr>
      </p:pic>
      <p:sp>
        <p:nvSpPr>
          <p:cNvPr id="21" name="pole tekstowe 20"/>
          <p:cNvSpPr txBox="1"/>
          <p:nvPr/>
        </p:nvSpPr>
        <p:spPr>
          <a:xfrm>
            <a:off x="0" y="5546497"/>
            <a:ext cx="3495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He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garbage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collector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.</a:t>
            </a:r>
            <a:r>
              <a:rPr lang="pl-PL" sz="2000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pl-PL" sz="2000" dirty="0">
              <a:solidFill>
                <a:srgbClr val="FF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0" y="5929330"/>
            <a:ext cx="31455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police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officer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.</a:t>
            </a:r>
            <a:r>
              <a:rPr lang="pl-PL" sz="2000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pl-PL" sz="2000" dirty="0">
              <a:solidFill>
                <a:srgbClr val="FF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0" y="6396335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He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firefighter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.</a:t>
            </a:r>
            <a:r>
              <a:rPr lang="pl-PL" sz="2000" dirty="0" smtClean="0">
                <a:solidFill>
                  <a:srgbClr val="00B05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pl-PL" sz="2000" dirty="0">
              <a:solidFill>
                <a:srgbClr val="00B05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145589" y="6017220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hairdresser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. </a:t>
            </a:r>
            <a:endParaRPr lang="pl-PL" sz="2000" dirty="0">
              <a:solidFill>
                <a:srgbClr val="FF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3357554" y="6396335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He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teacher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.</a:t>
            </a:r>
            <a:r>
              <a:rPr lang="pl-PL" sz="2000" dirty="0" smtClean="0">
                <a:solidFill>
                  <a:srgbClr val="00B05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pl-PL" sz="2000" dirty="0">
              <a:solidFill>
                <a:srgbClr val="00B05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6225338" y="5462233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He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postman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.</a:t>
            </a:r>
            <a:r>
              <a:rPr lang="pl-PL" sz="2000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pl-PL" sz="2000" dirty="0">
              <a:solidFill>
                <a:srgbClr val="FF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225338" y="5934670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He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plumber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.</a:t>
            </a:r>
            <a:r>
              <a:rPr lang="pl-PL" sz="2000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pl-PL" sz="2000" dirty="0">
              <a:solidFill>
                <a:srgbClr val="FF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293324" y="6386898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He </a:t>
            </a:r>
            <a:r>
              <a:rPr lang="pl-PL" sz="2000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r>
              <a:rPr lang="pl-PL" sz="2000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000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a </a:t>
            </a:r>
            <a:r>
              <a:rPr lang="pl-PL" sz="20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itchFamily="18" charset="0"/>
              </a:rPr>
              <a:t>doctor</a:t>
            </a:r>
            <a:r>
              <a:rPr lang="pl-PL" sz="2000" b="1" dirty="0" smtClean="0">
                <a:solidFill>
                  <a:srgbClr val="00B050"/>
                </a:solidFill>
                <a:latin typeface="Comic Sans MS" panose="030F0702030302020204" pitchFamily="66" charset="0"/>
                <a:cs typeface="Times New Roman" pitchFamily="18" charset="0"/>
              </a:rPr>
              <a:t>.</a:t>
            </a:r>
            <a:r>
              <a:rPr lang="pl-PL" sz="2000" dirty="0" smtClean="0">
                <a:solidFill>
                  <a:srgbClr val="00B050"/>
                </a:solidFill>
                <a:latin typeface="Comic Sans MS" panose="030F0702030302020204" pitchFamily="66" charset="0"/>
                <a:cs typeface="Times New Roman" pitchFamily="18" charset="0"/>
              </a:rPr>
              <a:t> </a:t>
            </a:r>
            <a:endParaRPr lang="pl-PL" sz="2000" dirty="0">
              <a:solidFill>
                <a:srgbClr val="00B05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4.16667E-6 0.00023 C 0.00243 -0.00162 0.01441 -0.00833 0.01875 -0.0118 C 0.02013 -0.01273 0.02152 -0.01458 0.02291 -0.01551 C 0.025 -0.0169 0.03142 -0.01875 0.03333 -0.01944 C 0.03593 -0.02199 0.03854 -0.02569 0.04201 -0.02708 C 0.0434 -0.02778 0.04496 -0.02824 0.04635 -0.02917 C 0.04774 -0.03009 0.04913 -0.03194 0.05069 -0.03287 C 0.05208 -0.03379 0.05347 -0.03403 0.05486 -0.03495 C 0.05694 -0.03611 0.0585 -0.03819 0.06059 -0.03866 C 0.06597 -0.04004 0.07118 -0.03981 0.07673 -0.04074 C 0.07986 -0.0412 0.08333 -0.0419 0.0868 -0.04259 C 0.08819 -0.04329 0.08958 -0.04421 0.09097 -0.04444 C 0.10816 -0.04838 0.11371 -0.04583 0.13454 -0.04444 C 0.13767 -0.04329 0.14062 -0.04282 0.1434 -0.04074 C 0.14479 -0.03935 0.14618 -0.03773 0.14774 -0.0368 C 0.14982 -0.03565 0.1526 -0.03542 0.15486 -0.03495 C 0.15694 -0.03356 0.15885 -0.03194 0.16059 -0.03102 C 0.16493 -0.0287 0.17378 -0.02523 0.17378 -0.025 C 0.17899 -0.01458 0.17343 -0.02292 0.18107 -0.01759 C 0.18402 -0.01528 0.1868 -0.01227 0.18958 -0.00972 C 0.19097 -0.00856 0.19236 -0.00648 0.19392 -0.00579 C 0.19791 -0.00463 0.20173 -0.0037 0.20573 -0.00208 C 0.20868 -0.00069 0.21145 0.00116 0.21441 0.00185 L 0.22291 0.00371 L 0.23159 0.00764 C 0.23333 0.00833 0.23472 0.00857 0.23593 0.00949 C 0.23784 0.01088 0.23993 0.0125 0.24201 0.01343 C 0.24427 0.01435 0.24687 0.01458 0.24913 0.01528 C 0.25295 0.01644 0.25694 0.01759 0.26059 0.01921 C 0.26198 0.01991 0.26354 0.02083 0.26493 0.02107 C 0.26892 0.02199 0.27274 0.02246 0.27673 0.02315 C 0.2776 0.02431 0.27829 0.02732 0.27968 0.02685 C 0.28177 0.02639 0.28316 0.02246 0.28524 0.02107 C 0.29114 0.01783 0.30086 0.01667 0.30711 0.01528 C 0.30937 0.01343 0.31163 0.01088 0.31441 0.00949 C 0.31649 0.00833 0.31927 0.00833 0.32152 0.00764 C 0.32291 0.00718 0.3243 0.00625 0.32586 0.00579 C 0.32691 0.0044 0.32777 0.00278 0.32864 0.00185 C 0.33125 -1.48148E-6 0.33854 -0.00139 0.34045 -0.00208 C 0.34201 -0.00254 0.3434 -0.00347 0.34479 -0.00393 C 0.34704 -0.00486 0.34965 -0.00509 0.35191 -0.00579 C 0.36215 -0.00903 0.35364 -0.00648 0.36198 -0.00972 C 0.36406 -0.01042 0.36614 -0.01111 0.36805 -0.0118 C 0.36979 -0.01435 0.37239 -0.01643 0.37378 -0.01944 C 0.37673 -0.02523 0.37673 -0.02639 0.38107 -0.03102 C 0.38246 -0.03241 0.38385 -0.03333 0.38524 -0.03495 C 0.39392 -0.04491 0.3875 -0.04097 0.39531 -0.04444 C 0.40243 -0.05856 0.39305 -0.0419 0.40434 -0.05417 C 0.40538 -0.05579 0.40573 -0.05879 0.40711 -0.05995 C 0.40868 -0.06134 0.41093 -0.06088 0.41302 -0.0618 C 0.41718 -0.06412 0.41927 -0.06643 0.42291 -0.06967 C 0.42934 -0.08264 0.4217 -0.06991 0.4302 -0.07731 C 0.43211 -0.07893 0.43298 -0.08148 0.43472 -0.0831 C 0.43593 -0.08472 0.43767 -0.08565 0.43906 -0.08704 C 0.44704 -0.10903 0.43628 -0.08333 0.44635 -0.09861 C 0.44791 -0.10139 0.44861 -0.10532 0.45052 -0.10833 C 0.45277 -0.1118 0.45625 -0.11273 0.4592 -0.11412 C 0.46024 -0.11528 0.46128 -0.11643 0.46215 -0.11759 C 0.46215 -0.11759 0.62899 -0.04421 0.62899 -0.04398 " pathEditMode="relative" rAng="0" ptsTypes="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41" y="-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2.77778E-7 -3.7037E-6 L 0.01441 -0.00254 C 0.01927 -0.00324 0.02344 -0.00625 0.0283 -0.0081 C 0.03142 -0.00879 0.03455 -0.00949 0.0375 -0.00995 C 0.04826 -0.02129 0.03906 -0.01389 0.06059 -0.01805 C 0.06389 -0.01828 0.06701 -0.02129 0.07083 -0.02384 C 0.07274 -0.02453 0.07448 -0.02453 0.07622 -0.02569 C 0.07899 -0.02708 0.0809 -0.02963 0.08368 -0.03148 C 0.08819 -0.03402 0.10052 -0.03449 0.10226 -0.03518 C 0.11753 -0.03773 0.10521 -0.03564 0.11719 -0.03889 C 0.12014 -0.04004 0.12309 -0.04027 0.12604 -0.04074 C 0.1342 -0.04328 0.13733 -0.04398 0.14618 -0.04838 C 0.14826 -0.05023 0.15104 -0.05162 0.15295 -0.05277 C 0.1559 -0.05347 0.15903 -0.05393 0.16215 -0.05463 C 0.1776 -0.05902 0.15243 -0.05463 0.18368 -0.05856 C 0.19583 -0.06967 0.18056 -0.05648 0.19253 -0.06412 C 0.20625 -0.07291 0.19427 -0.06782 0.20365 -0.07222 C 0.20503 -0.07291 0.21215 -0.08032 0.21441 -0.08125 C 0.21562 -0.08287 0.21719 -0.08287 0.21875 -0.08356 C 0.22969 -0.09861 0.21771 -0.08101 0.22448 -0.09514 C 0.22517 -0.09676 0.22656 -0.09745 0.22691 -0.09861 C 0.22812 -0.10115 0.22951 -0.10301 0.22969 -0.10486 C 0.23229 -0.10995 0.23594 -0.1206 0.23594 -0.12014 C 0.23594 -0.12268 0.23681 -0.12569 0.23733 -0.12824 C 0.23767 -0.13032 0.23906 -0.13148 0.24045 -0.13379 C 0.24774 -0.15092 0.23889 -0.13333 0.24618 -0.14722 C 0.2467 -0.14907 0.2467 -0.15139 0.24757 -0.15347 C 0.25278 -0.17152 0.24826 -0.15532 0.25208 -0.16851 C 0.25104 -0.19351 0.25 -0.21875 0.24913 -0.24398 C 0.24826 -0.24953 0.24358 -0.25532 0.24618 -0.26157 C 0.2467 -0.26342 0.25 -0.2574 0.25 -0.25717 C 0.25 -0.42129 0.24861 -0.58009 0.24861 -0.74398 " pathEditMode="relative" rAng="0" ptsTypes="AAAAAAAAAAAAAAAAAAAAAAAAAAAAAAA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3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5468 0.0081 0.01875 0.00347 0.14184 0 C 0.14444 0 0.1467 -0.00162 0.14913 -0.00185 C 0.15972 -0.00301 0.17048 -0.00324 0.18107 -0.00393 C 0.19687 -0.00926 0.1776 -0.00324 0.21284 -0.00764 C 0.21441 -0.00787 0.2158 -0.00903 0.21736 -0.00972 C 0.21979 -0.01088 0.22205 -0.0125 0.22448 -0.01342 C 0.22743 -0.01458 0.23038 -0.01481 0.23316 -0.01551 C 0.23507 -0.01667 0.23698 -0.01829 0.23906 -0.01921 C 0.24045 -0.02014 0.24201 -0.02037 0.2434 -0.0213 C 0.24496 -0.02222 0.24618 -0.02407 0.24774 -0.025 C 0.24965 -0.02662 0.25156 -0.02778 0.25347 -0.02893 C 0.25451 -0.03032 0.2552 -0.03194 0.25642 -0.03287 C 0.25816 -0.03403 0.26059 -0.0331 0.26215 -0.03472 C 0.27691 -0.05116 0.25 -0.03356 0.27083 -0.05023 C 0.27586 -0.05417 0.29218 -0.05717 0.29548 -0.05787 C 0.29739 -0.05926 0.2993 -0.06065 0.30139 -0.0618 C 0.30277 -0.06273 0.30434 -0.06273 0.30573 -0.06366 C 0.30746 -0.06505 0.31475 -0.07222 0.3158 -0.07338 C 0.32309 -0.08148 0.31354 -0.07222 0.32152 -0.08495 C 0.32274 -0.0868 0.32448 -0.0875 0.32604 -0.08889 C 0.32934 -0.0956 0.33246 -0.10069 0.33472 -0.1081 C 0.33576 -0.11204 0.3375 -0.11967 0.3375 -0.11967 C 0.33802 -0.12361 0.33836 -0.12755 0.33906 -0.13148 C 0.33941 -0.13333 0.3401 -0.13518 0.34045 -0.13727 C 0.34427 -0.16227 0.33906 -0.13958 0.34479 -0.16227 C 0.34427 -0.1662 0.34375 -0.16991 0.3434 -0.17384 C 0.34288 -0.17847 0.34253 -0.18287 0.34184 -0.1875 C 0.34149 -0.19005 0.3408 -0.19259 0.34045 -0.19514 C 0.3368 -0.21713 0.34114 -0.19375 0.3375 -0.2125 C 0.33698 -0.21829 0.33698 -0.2243 0.33611 -0.22986 C 0.33507 -0.23611 0.33298 -0.24051 0.33038 -0.24537 C 0.32882 -0.24792 0.32743 -0.25069 0.32604 -0.25301 C 0.325 -0.2544 0.32395 -0.25555 0.32309 -0.25694 C 0.32205 -0.2588 0.32118 -0.26088 0.32014 -0.26273 C 0.31684 -0.27639 0.321 -0.26018 0.31284 -0.28403 C 0.31059 -0.29097 0.31232 -0.29259 0.30711 -0.29954 C 0.30295 -0.30509 0.2993 -0.30555 0.29409 -0.30717 C 0.29218 -0.30856 0.28958 -0.3088 0.28819 -0.31111 C 0.28698 -0.31319 0.28767 -0.31643 0.2868 -0.31875 C 0.28611 -0.32083 0.28489 -0.32268 0.28385 -0.32454 C 0.2835 -0.32778 0.2835 -0.33125 0.28246 -0.33426 C 0.28107 -0.33842 0.27847 -0.3419 0.27673 -0.34583 C 0.27465 -0.35023 0.27239 -0.35463 0.27083 -0.35926 C 0.2618 -0.3868 0.27187 -0.36782 0.26076 -0.38634 C 0.26024 -0.38958 0.26024 -0.39305 0.25937 -0.39606 C 0.25868 -0.39815 0.25711 -0.39977 0.25642 -0.40185 C 0.2552 -0.40486 0.25468 -0.40856 0.25347 -0.41157 C 0.24357 -0.43518 0.25434 -0.40208 0.24618 -0.42893 C 0.24583 -0.43287 0.24566 -0.4368 0.24479 -0.44051 C 0.24427 -0.44259 0.2427 -0.44421 0.24184 -0.4463 C 0.2408 -0.44884 0.23993 -0.45139 0.23906 -0.45393 C 0.23628 -0.46829 0.23923 -0.45532 0.23472 -0.46944 C 0.23177 -0.47824 0.23507 -0.47268 0.23038 -0.47917 L 0.22743 -0.49467 L 0.22604 -0.50231 C 0.22552 -0.51782 0.22621 -0.53333 0.22448 -0.54861 C 0.2243 -0.55139 0.221 -0.55208 0.22014 -0.5544 C 0.21892 -0.5581 0.21927 -0.56227 0.21875 -0.56597 C 0.21823 -0.56921 0.21805 -0.57268 0.21736 -0.57569 C 0.21666 -0.57847 0.21545 -0.58102 0.21441 -0.58356 C 0.21267 -0.5875 0.20902 -0.59375 0.20711 -0.59699 C 0.20642 -0.60139 0.20451 -0.61435 0.20416 -0.61829 C 0.20347 -0.63171 0.2033 -0.64537 0.20277 -0.6588 C 0.20277 -0.66042 0.20277 -0.70231 0.20573 -0.71667 C 0.20677 -0.72222 0.20955 -0.72917 0.21145 -0.73426 C 0.21198 -0.73773 0.21284 -0.7456 0.21441 -0.74954 C 0.2151 -0.75162 0.21632 -0.75347 0.21736 -0.75532 C 0.2177 -0.75787 0.21718 -0.76134 0.21875 -0.76319 C 0.22066 -0.76528 0.22361 -0.76435 0.22604 -0.76505 C 0.22743 -0.76551 0.22882 -0.76643 0.23038 -0.7669 C 0.24774 -0.77292 0.26545 -0.77731 0.28246 -0.78449 C 0.28333 -0.78472 0.30486 -0.7919 0.31145 -0.79792 C 0.35104 -0.83426 0.31354 -0.8037 0.3375 -0.82106 C 0.3401 -0.82292 0.34218 -0.82546 0.34479 -0.82685 C 0.34895 -0.8294 0.35364 -0.83032 0.35781 -0.83264 C 0.36024 -0.83403 0.3625 -0.83588 0.3651 -0.83657 C 0.37031 -0.83796 0.37569 -0.83819 0.38107 -0.83842 C 0.40798 -0.83958 0.43507 -0.83981 0.46215 -0.84051 C 0.47864 -0.84907 0.45816 -0.83889 0.48246 -0.84815 C 0.48489 -0.84907 0.48715 -0.85116 0.48975 -0.85208 C 0.49357 -0.85324 0.49739 -0.85324 0.50121 -0.85393 C 0.50364 -0.8544 0.50607 -0.85532 0.5085 -0.85579 C 0.54149 -0.85393 0.5309 -0.86018 0.5434 -0.85208 L 0.5434 -0.85208 " pathEditMode="relative" ptsTypes="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46 L 3.88889E-6 0.00023 C -0.00087 -0.00648 -0.00174 -0.01342 -0.00278 -0.01991 C -0.00365 -0.02384 -0.00521 -0.02801 -0.00573 -0.03148 C -0.00712 -0.04259 -0.00643 -0.05417 -0.00868 -0.06481 C -0.01077 -0.0743 -0.01598 -0.08217 -0.01875 -0.09259 C -0.02709 -0.11852 -0.02275 -0.1081 -0.03039 -0.12477 C -0.03664 -0.1581 -0.02934 -0.12546 -0.03768 -0.14977 C -0.03889 -0.15347 -0.03924 -0.15787 -0.04046 -0.16157 C -0.04167 -0.16504 -0.04375 -0.16782 -0.04497 -0.17129 C -0.04618 -0.175 -0.04671 -0.1794 -0.04775 -0.1831 C -0.04861 -0.18634 -0.04966 -0.18958 -0.0507 -0.19259 C -0.05122 -0.19676 -0.05174 -0.20046 -0.05209 -0.20417 C -0.05261 -0.20879 -0.05261 -0.21342 -0.05365 -0.21782 C -0.06042 -0.25208 -0.05313 -0.20069 -0.05799 -0.23356 C -0.06216 -0.26157 -0.05868 -0.24606 -0.06372 -0.2662 C -0.06424 -0.26967 -0.06511 -0.27315 -0.06511 -0.27778 C -0.06511 -0.33819 -0.06563 -0.3294 -0.06233 -0.36504 C -0.06129 -0.38634 -0.05973 -0.40741 -0.05938 -0.4287 C -0.05886 -0.46157 -0.05886 -0.49444 -0.05799 -0.52731 C -0.05782 -0.53009 -0.05695 -0.53241 -0.05643 -0.53495 C -0.05556 -0.53889 -0.05452 -0.54375 -0.05209 -0.54676 C -0.04948 -0.54977 -0.04636 -0.55185 -0.04341 -0.5544 C -0.04202 -0.55579 -0.0408 -0.55741 -0.03907 -0.55833 C -0.03768 -0.55879 -0.03611 -0.55949 -0.03473 -0.56018 C -0.02431 -0.5662 -0.03386 -0.56273 -0.02171 -0.56597 C -0.01927 -0.56736 -0.01702 -0.56944 -0.01441 -0.56991 C -0.0125 -0.57014 -0.01042 -0.56898 -0.00868 -0.56782 C -0.00452 -0.56551 0.00034 -0.55787 0.00295 -0.5544 C 0.00434 -0.55254 0.00555 -0.55 0.00729 -0.54861 C 0.01024 -0.54606 0.01354 -0.54421 0.01579 -0.54097 C 0.02204 -0.53287 0.01875 -0.5368 0.02604 -0.52917 C 0.02847 -0.52477 0.03142 -0.51852 0.03316 -0.51389 C 0.03611 -0.50625 0.03732 -0.49861 0.03923 -0.49051 C 0.04132 -0.46551 0.03923 -0.48379 0.04201 -0.46736 C 0.04253 -0.46412 0.04253 -0.46065 0.04357 -0.45787 C 0.04461 -0.45347 0.04722 -0.45 0.04913 -0.44606 C 0.05173 -0.43333 0.04965 -0.44329 0.05364 -0.4287 C 0.05416 -0.42685 0.05416 -0.42454 0.05503 -0.42292 C 0.05694 -0.41944 0.05989 -0.41643 0.06215 -0.41342 C 0.06944 -0.4037 0.05885 -0.41736 0.07257 -0.40162 C 0.07413 -0.39977 0.07517 -0.39768 0.07673 -0.39583 C 0.08507 -0.3868 0.07673 -0.39768 0.08663 -0.38819 C 0.09652 -0.37917 0.08611 -0.38472 0.09548 -0.38055 C 0.10885 -0.38171 0.12291 -0.38125 0.13611 -0.38426 C 0.14357 -0.38611 0.14687 -0.39676 0.15034 -0.4037 C 0.16701 -0.43426 0.14097 -0.38125 0.1651 -0.43449 C 0.17118 -0.44815 0.16875 -0.43634 0.17378 -0.45393 C 0.17604 -0.46157 0.17743 -0.46944 0.17934 -0.47708 C 0.18038 -0.48032 0.18125 -0.48356 0.18246 -0.4868 C 0.18298 -0.5081 0.17986 -0.53055 0.18663 -0.55046 C 0.18802 -0.55393 0.18975 -0.55694 0.19097 -0.56018 C 0.19218 -0.56458 0.1927 -0.56944 0.19409 -0.57361 C 0.19479 -0.57592 0.196 -0.57754 0.19704 -0.5794 C 0.19843 -0.58264 0.19965 -0.58588 0.20139 -0.58912 C 0.20225 -0.59491 0.20347 -0.60671 0.20711 -0.61227 C 0.20954 -0.61667 0.21267 -0.62014 0.21579 -0.62384 C 0.21718 -0.62569 0.21857 -0.62778 0.22014 -0.62986 C 0.22135 -0.63171 0.22309 -0.63333 0.2243 -0.63565 C 0.23246 -0.64884 0.22864 -0.64167 0.23611 -0.65671 C 0.23906 -0.66967 0.24166 -0.68264 0.24479 -0.69537 C 0.24531 -0.69745 0.24548 -0.6993 0.246 -0.70116 C 0.24791 -0.70764 0.25034 -0.71389 0.25208 -0.7206 C 0.25798 -0.74491 0.25156 -0.72037 0.25781 -0.7419 C 0.25972 -0.74884 0.2585 -0.74884 0.26336 -0.75532 C 0.26475 -0.75694 0.26632 -0.75787 0.26788 -0.75926 C 0.27135 -0.77292 0.26632 -0.75694 0.275 -0.76898 C 0.27656 -0.77083 0.27639 -0.77454 0.27812 -0.77662 C 0.28055 -0.77986 0.2868 -0.78426 0.2868 -0.78403 C 0.28975 -0.79676 0.28559 -0.78333 0.29236 -0.79583 C 0.29375 -0.79838 0.29409 -0.80139 0.29531 -0.8037 C 0.29757 -0.80717 0.30104 -0.8081 0.30399 -0.80949 C 0.3052 -0.81065 0.3059 -0.8125 0.30711 -0.81342 C 0.31944 -0.82315 0.31736 -0.82083 0.33159 -0.82292 C 0.33454 -0.8243 0.33715 -0.82662 0.34045 -0.82685 C 0.35034 -0.82754 0.35954 -0.82477 0.36927 -0.82106 C 0.37222 -0.81991 0.37482 -0.81852 0.37795 -0.81713 C 0.37934 -0.81643 0.38073 -0.81574 0.38229 -0.81528 C 0.38368 -0.81458 0.37204 -0.8081 0.37361 -0.80764 C 0.37569 -0.8037 0.36284 -0.81319 0.36475 -0.80926 C 0.37031 -0.79977 0.35902 -0.7831 0.36354 -0.77454 C 0.36406 -0.77268 0.36597 -0.79398 0.36649 -0.79213 C 0.36649 -0.79167 0.36215 -0.75717 0.36215 -0.75694 " pathEditMode="relative" rAng="0" ptsTypes="AAAAAAAAAAAAAAAAAAAAAAAAAAA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68" y="-4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01 0.02686 L 0.01701 0.02709 C 0.01753 0.02037 0.0184 0.01389 0.0184 0.00741 C 0.0184 -0.04051 0.01875 -0.01389 0.01562 -0.03518 C 0.01423 -0.04375 0.01319 -0.05856 0.01128 -0.0662 C 0.01059 -0.06782 0.01041 -0.0699 0.00972 -0.07199 C 0.00868 -0.07476 0.00798 -0.07708 0.00677 -0.07986 C 0.00347 -0.0868 0.00139 -0.09166 -0.00347 -0.09722 C -0.00469 -0.09838 -0.00625 -0.0993 -0.00764 -0.10092 C -0.02014 -0.11365 -0.01181 -0.10764 -0.02205 -0.11458 C -0.02552 -0.12176 -0.02743 -0.12754 -0.03247 -0.13379 C -0.03386 -0.13588 -0.03629 -0.13703 -0.0382 -0.13958 C -0.0434 -0.14676 -0.04757 -0.15717 -0.05399 -0.1625 L -0.06702 -0.17453 C -0.0684 -0.17569 -0.07014 -0.17662 -0.07136 -0.17824 C -0.07761 -0.18657 -0.07379 -0.1831 -0.08299 -0.18773 C -0.08542 -0.19027 -0.0875 -0.19351 -0.09011 -0.19537 C -0.09236 -0.19745 -0.09879 -0.20023 -0.10174 -0.20115 C -0.10399 -0.20439 -0.10834 -0.21111 -0.11198 -0.21273 C -0.11424 -0.21389 -0.11684 -0.21389 -0.1191 -0.21481 C -0.12257 -0.21597 -0.12587 -0.21759 -0.12934 -0.21851 C -0.14757 -0.21805 -0.16597 -0.21851 -0.18438 -0.21689 C -0.18837 -0.21643 -0.18854 -0.21111 -0.19167 -0.20926 C -0.19427 -0.20717 -0.20035 -0.20509 -0.20035 -0.20509 C -0.21042 -0.19629 -0.19757 -0.20671 -0.21181 -0.19953 C -0.21354 -0.19861 -0.21459 -0.19676 -0.21615 -0.19537 C -0.21754 -0.19467 -0.2191 -0.19421 -0.22049 -0.19351 C -0.2257 -0.18703 -0.22222 -0.19027 -0.23212 -0.18588 L -0.23646 -0.18379 L -0.2408 -0.18217 C -0.24271 -0.18264 -0.24479 -0.18333 -0.2467 -0.18379 C -0.24948 -0.18495 -0.25538 -0.18773 -0.25538 -0.1875 C -0.25851 -0.19236 -0.25955 -0.19189 -0.25677 -0.19189 C -0.25677 -0.19166 -0.32049 -0.12407 -0.32049 -0.12384 " pathEditMode="relative" rAng="0" ptsTypes="AAAAAAAAAAAAAAAAAAAAAAAAAAAAAAAA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6" y="-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3.61111E-6 0.00024 C -0.00451 -0.00995 -0.00937 -0.01875 -0.01319 -0.02916 C -0.01875 -0.04375 -0.02222 -0.05902 -0.02777 -0.07361 C -0.02882 -0.07615 -0.02951 -0.07893 -0.03055 -0.08101 C -0.03194 -0.08449 -0.03333 -0.08773 -0.03507 -0.09074 C -0.03576 -0.09213 -0.0368 -0.09328 -0.03784 -0.09513 C -0.03889 -0.09838 -0.03958 -0.10277 -0.04062 -0.10648 C -0.04652 -0.12384 -0.04062 -0.09838 -0.04652 -0.11967 C -0.04791 -0.1243 -0.04861 -0.12916 -0.0493 -0.13333 C -0.05 -0.13865 -0.05034 -0.14351 -0.05104 -0.14861 C -0.05139 -0.15509 -0.05104 -0.1618 -0.05243 -0.16828 C -0.05347 -0.17291 -0.05625 -0.17708 -0.05798 -0.18171 C -0.05972 -0.18611 -0.06076 -0.19074 -0.0625 -0.19513 C -0.06632 -0.20555 -0.07014 -0.21574 -0.07395 -0.22615 C -0.07639 -0.23263 -0.07847 -0.23935 -0.08125 -0.24537 C -0.10104 -0.28495 -0.08333 -0.24652 -0.09305 -0.27245 C -0.09409 -0.27569 -0.09548 -0.27916 -0.09722 -0.28194 C -0.10069 -0.28796 -0.1052 -0.29074 -0.10729 -0.29745 C -0.11007 -0.30555 -0.11041 -0.31041 -0.1118 -0.31875 C -0.11389 -0.35162 -0.11145 -0.33148 -0.11597 -0.3574 C -0.11666 -0.36064 -0.11701 -0.36388 -0.1177 -0.36713 C -0.11979 -0.37638 -0.12187 -0.38009 -0.12639 -0.38842 C -0.13264 -0.40023 -0.13472 -0.40555 -0.14357 -0.41342 C -0.14496 -0.41458 -0.1467 -0.41458 -0.14809 -0.41527 C -0.15052 -0.41666 -0.15295 -0.41805 -0.15538 -0.41921 C -0.16198 -0.42824 -0.15677 -0.42222 -0.16406 -0.42893 C -0.16579 -0.43078 -0.16753 -0.43356 -0.16961 -0.43472 C -0.17239 -0.43611 -0.17552 -0.43588 -0.17829 -0.43657 C -0.18316 -0.43773 -0.18802 -0.43912 -0.19288 -0.4405 C -0.1967 -0.43981 -0.20086 -0.43935 -0.20468 -0.43865 C -0.20642 -0.43819 -0.20885 -0.43819 -0.21024 -0.43657 C -0.21232 -0.43472 -0.21302 -0.43125 -0.21475 -0.42893 C -0.21614 -0.42685 -0.21753 -0.425 -0.21892 -0.42314 C -0.22031 -0.41805 -0.22204 -0.41296 -0.22343 -0.40763 C -0.22378 -0.40648 -0.22482 -0.39467 -0.22621 -0.39213 C -0.22795 -0.38912 -0.23003 -0.38703 -0.23211 -0.38449 C -0.23246 -0.3831 -0.23593 -0.36736 -0.23802 -0.36504 C -0.23941 -0.36342 -0.24184 -0.36388 -0.24357 -0.36319 C -0.24913 -0.34838 -0.24323 -0.36203 -0.25399 -0.34768 C -0.25503 -0.34606 -0.25573 -0.34375 -0.25677 -0.34189 C -0.25746 -0.34074 -0.2585 -0.33935 -0.25954 -0.33796 C -0.26024 -0.33611 -0.26024 -0.33402 -0.26093 -0.33217 C -0.26823 -0.31828 -0.26336 -0.33541 -0.26823 -0.31875 C -0.26961 -0.31504 -0.26961 -0.31064 -0.27135 -0.30717 C -0.27204 -0.30532 -0.27309 -0.303 -0.27413 -0.30138 C -0.27586 -0.29861 -0.27986 -0.29351 -0.27986 -0.29328 C -0.28611 -0.29513 -0.2927 -0.29537 -0.29861 -0.29745 C -0.30104 -0.29838 -0.30625 -0.30509 -0.30729 -0.30717 C -0.30902 -0.30949 -0.31041 -0.31226 -0.3118 -0.31481 C -0.31284 -0.31666 -0.31354 -0.31898 -0.31458 -0.3206 C -0.31632 -0.32361 -0.3184 -0.32592 -0.32048 -0.32847 C -0.32152 -0.33171 -0.32222 -0.33495 -0.32326 -0.33796 C -0.3243 -0.34004 -0.32534 -0.34189 -0.32639 -0.34398 C -0.32777 -0.34699 -0.32916 -0.35023 -0.33055 -0.35347 C -0.33159 -0.35601 -0.33264 -0.35856 -0.33368 -0.36134 C -0.33402 -0.36319 -0.33437 -0.36527 -0.33507 -0.36713 C -0.3368 -0.37106 -0.33923 -0.37453 -0.34062 -0.3787 C -0.34236 -0.38263 -0.34375 -0.38657 -0.34514 -0.39027 C -0.34548 -0.39282 -0.34583 -0.39537 -0.34652 -0.39791 C -0.34757 -0.40138 -0.34861 -0.40439 -0.34965 -0.40763 C -0.35 -0.40949 -0.35034 -0.41157 -0.35104 -0.41342 C -0.35034 -0.4206 -0.35 -0.42754 -0.34965 -0.43472 C -0.3493 -0.43796 -0.34791 -0.44097 -0.34791 -0.44444 C -0.34791 -0.46643 -0.34895 -0.47268 -0.35104 -0.49074 C -0.35139 -0.51458 -0.35139 -0.53842 -0.35243 -0.56226 C -0.35277 -0.56759 -0.35382 -0.58449 -0.35659 -0.59305 C -0.35764 -0.59583 -0.35868 -0.59814 -0.35972 -0.60092 C -0.36007 -0.60277 -0.36076 -0.60463 -0.36111 -0.60671 C -0.36145 -0.60925 -0.3618 -0.61203 -0.3625 -0.61435 C -0.36319 -0.61597 -0.36458 -0.61689 -0.36527 -0.61828 C -0.36701 -0.62129 -0.36805 -0.62476 -0.36979 -0.628 C -0.3743 -0.6368 -0.37708 -0.63958 -0.38298 -0.64722 C -0.39097 -0.65833 -0.38576 -0.65277 -0.40312 -0.66273 C -0.40555 -0.66412 -0.40764 -0.66643 -0.41041 -0.66666 C -0.42899 -0.66828 -0.44809 -0.66782 -0.46684 -0.66851 C -0.47135 -0.66921 -0.47586 -0.66851 -0.48003 -0.67037 C -0.48281 -0.67175 -0.48454 -0.67569 -0.48732 -0.67824 C -0.4901 -0.68101 -0.49323 -0.6831 -0.496 -0.68588 C -0.49809 -0.68819 -0.49948 -0.69166 -0.50156 -0.69375 C -0.50642 -0.69814 -0.51232 -0.7 -0.51753 -0.70324 C -0.53073 -0.71134 -0.52135 -0.7081 -0.53489 -0.71111 C -0.54704 -0.71643 -0.52795 -0.70833 -0.55086 -0.71481 C -0.55399 -0.71574 -0.55659 -0.71851 -0.55972 -0.71875 C -0.57326 -0.72037 -0.5868 -0.72013 -0.60034 -0.7206 L -0.65659 -0.71875 C -0.66215 -0.71851 -0.66389 -0.71666 -0.6684 -0.71481 C -0.67014 -0.71412 -0.67222 -0.71365 -0.6743 -0.71296 C -0.67708 -0.7118 -0.68298 -0.70902 -0.68298 -0.70879 C -0.68333 -0.70717 -0.68333 -0.70509 -0.68437 -0.70324 C -0.68541 -0.70115 -0.6875 -0.69953 -0.68854 -0.69745 C -0.68993 -0.69583 -0.69062 -0.69375 -0.69166 -0.69166 C -0.69305 -0.68541 -0.66371 -0.73032 -0.66684 -0.73032 C -0.66684 -0.73009 -0.67847 -0.76111 -0.67847 -0.76088 " pathEditMode="relative" rAng="0" ptsTypes="AAAAAAAAAAAAAAAAAAAAAAAAAAAAAAAAAAAAA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83" y="-3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243 -0.00533 0.00451 -0.01088 0.00729 -0.01551 C 0.00833 -0.01736 0.01042 -0.01783 0.01163 -0.01945 C 0.02187 -0.03148 0.01805 -0.02709 0.02326 -0.03681 C 0.02726 -0.04445 0.02864 -0.04561 0.03194 -0.05417 C 0.03351 -0.05834 0.0342 -0.06574 0.03489 -0.06968 C 0.03611 -0.07686 0.03611 -0.07662 0.03785 -0.08311 C 0.03733 -0.09792 0.0375 -0.11297 0.03628 -0.12755 C 0.03611 -0.12986 0.0342 -0.13148 0.03333 -0.13334 C 0.03229 -0.13588 0.03194 -0.13889 0.03055 -0.14121 C 0.02899 -0.14352 0.02656 -0.14468 0.02465 -0.14699 C 0.02274 -0.14931 0.02101 -0.15232 0.01892 -0.15463 C 0.00156 -0.17315 0.01684 -0.15371 0.0059 -0.16806 C 0.0033 -0.17824 0.00521 -0.17223 -0.00139 -0.18565 C -0.00226 -0.1875 -0.00261 -0.19051 -0.00434 -0.19144 L -0.00868 -0.19329 C -0.01007 -0.19445 -0.01146 -0.19607 -0.01302 -0.19723 C -0.01528 -0.19861 -0.02101 -0.20023 -0.02309 -0.20093 C -0.02465 -0.20162 -0.02604 -0.20232 -0.02743 -0.20301 C -0.02934 -0.20371 -0.03125 -0.20417 -0.03316 -0.20486 C -0.04149 -0.20787 -0.03368 -0.20556 -0.0434 -0.21065 C -0.04618 -0.21227 -0.04913 -0.2132 -0.05208 -0.21459 C -0.05347 -0.21505 -0.05486 -0.21621 -0.05642 -0.21644 C -0.06997 -0.21875 -0.06424 -0.21713 -0.07379 -0.22037 C -0.09983 -0.21968 -0.12743 -0.22338 -0.15347 -0.21644 C -0.15538 -0.21598 -0.15747 -0.21505 -0.15938 -0.21459 C -0.16024 -0.2132 -0.16111 -0.21158 -0.16215 -0.21065 C -0.16406 -0.20903 -0.16615 -0.20811 -0.16806 -0.20672 C -0.16945 -0.20556 -0.17083 -0.20417 -0.1724 -0.20301 C -0.17292 -0.20093 -0.17292 -0.19861 -0.17379 -0.19723 C -0.17483 -0.19537 -0.17674 -0.19468 -0.17813 -0.19329 C -0.17917 -0.19213 -0.18004 -0.19074 -0.18108 -0.18936 C -0.1816 -0.18681 -0.18212 -0.18426 -0.18247 -0.18172 C -0.18316 -0.17593 -0.18316 -0.17014 -0.18403 -0.16436 C -0.1842 -0.16227 -0.18455 -0.16019 -0.18542 -0.15857 C -0.18646 -0.15625 -0.18837 -0.15463 -0.18976 -0.15278 C -0.19028 -0.15023 -0.19063 -0.14746 -0.19115 -0.14491 C -0.19202 -0.14098 -0.1934 -0.13727 -0.1941 -0.13334 C -0.19445 -0.13195 -0.19618 -0.12176 -0.19705 -0.11991 C -0.19774 -0.11829 -0.19896 -0.11736 -0.19983 -0.11598 C -0.20104 -0.11019 -0.20139 -0.10556 -0.20417 -0.10047 C -0.2059 -0.09769 -0.20833 -0.09561 -0.21007 -0.09283 C -0.21111 -0.09098 -0.21181 -0.08889 -0.21285 -0.08704 C -0.21424 -0.08496 -0.21597 -0.08334 -0.21736 -0.08125 C -0.2184 -0.0794 -0.2191 -0.07709 -0.22014 -0.07547 C -0.2224 -0.07199 -0.22743 -0.06574 -0.22743 -0.06574 C -0.22795 -0.06389 -0.22795 -0.06158 -0.22882 -0.05996 C -0.23438 -0.05023 -0.23403 -0.05116 -0.24045 -0.04838 C -0.24184 -0.04723 -0.2434 -0.04607 -0.24479 -0.04445 C -0.24583 -0.04329 -0.24653 -0.04167 -0.24774 -0.04074 C -0.25087 -0.0382 -0.26042 -0.03704 -0.26215 -0.03681 C -0.26684 -0.03889 -0.2724 -0.04074 -0.27674 -0.04445 C -0.27726 -0.04514 -0.28333 -0.05324 -0.28247 -0.05417 C -0.28073 -0.05648 -0.27761 -0.05417 -0.27517 -0.05417 L -0.27517 -0.05417 " pathEditMode="relative" ptsTypes="AAAAAAAAAA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347 -0.00324 0.00729 -0.00578 0.01024 -0.00972 C 0.01128 -0.01111 0.01093 -0.01365 0.01163 -0.0155 C 0.0125 -0.01759 0.01371 -0.01921 0.01458 -0.02129 C 0.01666 -0.02638 0.0184 -0.03171 0.02031 -0.0368 C 0.02187 -0.04074 0.02239 -0.04537 0.02465 -0.04838 C 0.02795 -0.05254 0.02812 -0.05231 0.03055 -0.0581 C 0.03159 -0.06064 0.03229 -0.06319 0.03333 -0.06574 C 0.0342 -0.06782 0.03541 -0.06967 0.03628 -0.07152 C 0.03784 -0.07476 0.03871 -0.07847 0.04062 -0.08125 C 0.04218 -0.08356 0.04444 -0.08518 0.04652 -0.08703 C 0.05329 -0.10162 0.05555 -0.10463 0.05954 -0.12175 C 0.06093 -0.128 0.06128 -0.13472 0.06232 -0.1412 C 0.06267 -0.14305 0.06354 -0.1449 0.06389 -0.14699 C 0.06441 -0.15023 0.06458 -0.15347 0.06527 -0.15671 C 0.06597 -0.15925 0.06718 -0.1618 0.06823 -0.16435 C 0.06875 -0.16875 0.06875 -0.17338 0.06961 -0.17777 C 0.07048 -0.18287 0.07361 -0.1905 0.07552 -0.19513 C 0.075 -0.20995 0.07482 -0.225 0.07395 -0.23958 C 0.07326 -0.25138 0.07257 -0.26759 0.06961 -0.28032 C 0.06875 -0.28425 0.06805 -0.28819 0.06666 -0.29189 C 0.06597 -0.29398 0.06493 -0.29583 0.06389 -0.29768 C 0.05729 -0.30972 0.05642 -0.31134 0.04201 -0.31898 C 0.03975 -0.32013 0.03715 -0.32106 0.03489 -0.32268 C 0.03177 -0.325 0.02899 -0.328 0.02621 -0.33055 C 0.02465 -0.33171 0.02343 -0.33333 0.02187 -0.33425 C 0.01979 -0.33564 0.01805 -0.33703 0.01597 -0.33819 C 0.01024 -0.34166 0.00416 -0.34421 -0.00139 -0.34791 C -0.00434 -0.34976 -0.00712 -0.35185 -0.01007 -0.3537 C -0.01268 -0.35532 -0.01754 -0.35671 -0.02032 -0.3574 C -0.02848 -0.35694 -0.03681 -0.3574 -0.0448 -0.35555 C -0.04809 -0.35486 -0.05052 -0.35138 -0.05365 -0.34976 C -0.05938 -0.34675 -0.06493 -0.3456 -0.07101 -0.34398 C -0.0724 -0.34282 -0.07379 -0.3412 -0.07535 -0.34004 C -0.07674 -0.33912 -0.07848 -0.33958 -0.07969 -0.33819 C -0.08108 -0.3368 -0.08143 -0.33425 -0.08264 -0.3324 C -0.08438 -0.32963 -0.08646 -0.32731 -0.08837 -0.32476 C -0.08889 -0.32199 -0.08889 -0.31921 -0.08976 -0.31689 C -0.0908 -0.31458 -0.09289 -0.31342 -0.0941 -0.31111 C -0.09549 -0.30879 -0.09601 -0.30601 -0.09705 -0.30347 C -0.09757 -0.30023 -0.09792 -0.29699 -0.09844 -0.29375 C -0.09896 -0.29189 -0.09966 -0.29004 -0.1 -0.28796 C -0.10052 -0.28472 -0.10052 -0.28148 -0.10139 -0.27824 C -0.10243 -0.2743 -0.10434 -0.2706 -0.10573 -0.26666 C -0.10625 -0.24861 -0.10643 -0.23055 -0.10712 -0.21273 C -0.10799 -0.19467 -0.10816 -0.20208 -0.11007 -0.18935 C -0.11077 -0.18564 -0.11111 -0.18171 -0.11164 -0.17777 C -0.11198 -0.17453 -0.11337 -0.15902 -0.11441 -0.15463 C -0.11511 -0.15185 -0.1165 -0.14953 -0.11736 -0.14699 C -0.11841 -0.14305 -0.11893 -0.13888 -0.12032 -0.13541 C -0.12118 -0.13287 -0.12223 -0.13032 -0.12309 -0.12754 C -0.12483 -0.12245 -0.12709 -0.10879 -0.12743 -0.10648 C -0.12796 -0.1037 -0.12761 -0.10046 -0.129 -0.09861 C -0.13316 -0.09305 -0.13073 -0.09583 -0.13611 -0.09097 C -0.14636 -0.09166 -0.1566 -0.09166 -0.16667 -0.09282 C -0.16823 -0.09305 -0.16962 -0.09398 -0.17101 -0.09467 C -0.18334 -0.10185 -0.17014 -0.0949 -0.18264 -0.10439 C -0.18386 -0.10555 -0.18542 -0.10578 -0.18698 -0.10648 C -0.18785 -0.10763 -0.18855 -0.10949 -0.18976 -0.11018 C -0.19254 -0.11203 -0.19844 -0.11412 -0.19844 -0.11412 C -0.20921 -0.12361 -0.19584 -0.11203 -0.20868 -0.12175 C -0.22309 -0.13263 -0.20122 -0.11782 -0.21875 -0.12963 C -0.22414 -0.15069 -0.21528 -0.11921 -0.22466 -0.13912 C -0.22622 -0.14259 -0.22709 -0.14675 -0.22743 -0.15069 C -0.22796 -0.15463 -0.22848 -0.15856 -0.229 -0.1625 C -0.22952 -0.16689 -0.22986 -0.17152 -0.23039 -0.17592 C -0.23108 -0.18125 -0.23212 -0.18449 -0.23334 -0.18935 C -0.23507 -0.20393 -0.23334 -0.19838 -0.23907 -0.21064 C -0.24011 -0.21273 -0.24063 -0.21504 -0.24202 -0.21643 C -0.24549 -0.2199 -0.24966 -0.22175 -0.25365 -0.2243 L -0.25938 -0.228 C -0.26129 -0.22939 -0.26302 -0.23125 -0.26528 -0.23194 C -0.2724 -0.23425 -0.2691 -0.2331 -0.27535 -0.23588 C -0.28542 -0.23518 -0.29566 -0.23564 -0.30573 -0.23379 C -0.30712 -0.23356 -0.30764 -0.23125 -0.30868 -0.23009 C -0.31059 -0.228 -0.3125 -0.22615 -0.31441 -0.2243 C -0.31546 -0.22222 -0.31667 -0.2206 -0.31736 -0.21851 C -0.31823 -0.21597 -0.31771 -0.21296 -0.31875 -0.21064 C -0.3198 -0.20879 -0.32171 -0.2081 -0.32327 -0.20694 C -0.32674 -0.19282 -0.3224 -0.21018 -0.32605 -0.19328 C -0.32657 -0.19143 -0.32709 -0.18958 -0.32761 -0.1875 C -0.32813 -0.18495 -0.32796 -0.18194 -0.329 -0.17986 C -0.32986 -0.17777 -0.33195 -0.17731 -0.33334 -0.17592 C -0.33438 -0.17407 -0.33594 -0.17245 -0.33629 -0.17013 C -0.33646 -0.16805 -0.33386 -0.16597 -0.33473 -0.16435 C -0.33646 -0.16157 -0.33976 -0.16203 -0.34202 -0.16041 C -0.34358 -0.15949 -0.34497 -0.15787 -0.34636 -0.15671 C -0.34827 -0.15463 -0.35 -0.15208 -0.35226 -0.15069 C -0.35539 -0.14884 -0.35886 -0.14814 -0.36233 -0.14699 C -0.3691 -0.14467 -0.3724 -0.14467 -0.37969 -0.14305 C -0.38212 -0.14259 -0.38455 -0.14189 -0.38698 -0.1412 C -0.39028 -0.14189 -0.39375 -0.14213 -0.39705 -0.14305 C -0.39861 -0.14351 -0.4 -0.14444 -0.40139 -0.1449 C -0.41424 -0.14976 -0.40122 -0.14421 -0.41164 -0.14884 C -0.4125 -0.15138 -0.4132 -0.15439 -0.41459 -0.15671 C -0.41563 -0.15833 -0.41736 -0.15925 -0.41893 -0.16041 C -0.43177 -0.17037 -0.41841 -0.15879 -0.429 -0.16828 C -0.43073 -0.17546 -0.43108 -0.17222 -0.429 -0.17777 L -0.429 -0.17777 " pathEditMode="relative" ptsTypes="AAAAAAAAAAAAAAAAAAAAAAAAAAAAAAAAAAAAAAAAAAAAAAAAAAAAAAAAAAAAAAAAAAAAAAAAAAAAAAAAAAAAAAAAAAAAAAAAAA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0" grpId="0"/>
      <p:bldP spid="9" grpId="0"/>
      <p:bldP spid="12" grpId="0"/>
      <p:bldP spid="11" grpId="0"/>
      <p:bldP spid="22" grpId="0"/>
      <p:bldP spid="14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inka\Desktop\Projekt CLIL\Helpf\peoplehelp\shutterstock_108451796.jpg"/>
          <p:cNvPicPr>
            <a:picLocks noChangeAspect="1" noChangeArrowheads="1"/>
          </p:cNvPicPr>
          <p:nvPr/>
        </p:nvPicPr>
        <p:blipFill rotWithShape="1">
          <a:blip r:embed="rId2" cstate="print"/>
          <a:srcRect l="33243"/>
          <a:stretch/>
        </p:blipFill>
        <p:spPr bwMode="auto">
          <a:xfrm>
            <a:off x="323528" y="244552"/>
            <a:ext cx="1851274" cy="223264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" name="Picture 3" descr="C:\Users\minka\Desktop\Projekt CLIL\Helpf\peoplehelp\shutterstock_110984234.jpg"/>
          <p:cNvPicPr>
            <a:picLocks noChangeAspect="1" noChangeArrowheads="1"/>
          </p:cNvPicPr>
          <p:nvPr/>
        </p:nvPicPr>
        <p:blipFill rotWithShape="1">
          <a:blip r:embed="rId3" cstate="print"/>
          <a:srcRect r="33606"/>
          <a:stretch/>
        </p:blipFill>
        <p:spPr bwMode="auto">
          <a:xfrm>
            <a:off x="323528" y="2557053"/>
            <a:ext cx="1925649" cy="208823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" name="Picture 3" descr="C:\Users\minka\Desktop\Projekt CLIL\Helpf\peoplehelp\shutterstock_740830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4219" y="2622254"/>
            <a:ext cx="2499990" cy="2152389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3" t="18206" r="5900" b="543"/>
          <a:stretch/>
        </p:blipFill>
        <p:spPr>
          <a:xfrm>
            <a:off x="323528" y="4725144"/>
            <a:ext cx="2089276" cy="187220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76"/>
          <a:stretch/>
        </p:blipFill>
        <p:spPr>
          <a:xfrm>
            <a:off x="6792031" y="5062238"/>
            <a:ext cx="2117684" cy="163474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781" y="298235"/>
            <a:ext cx="1357589" cy="141277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854" y="5221758"/>
            <a:ext cx="947087" cy="878975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458" y="2557053"/>
            <a:ext cx="1363409" cy="1556792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138" y="2557053"/>
            <a:ext cx="1080025" cy="1556792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52124"/>
            <a:ext cx="1235721" cy="1224136"/>
          </a:xfrm>
          <a:prstGeom prst="rect">
            <a:avLst/>
          </a:prstGeom>
        </p:spPr>
      </p:pic>
      <p:sp>
        <p:nvSpPr>
          <p:cNvPr id="17" name="pole tekstowe 16"/>
          <p:cNvSpPr txBox="1"/>
          <p:nvPr/>
        </p:nvSpPr>
        <p:spPr>
          <a:xfrm>
            <a:off x="2520574" y="1916832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whiteboard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4643298" y="1916832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plunger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2626098" y="4200183"/>
            <a:ext cx="1114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bin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4725545" y="6192213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syringe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2495258" y="6166465"/>
            <a:ext cx="21480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latin typeface="Comic Sans MS" panose="030F0702030302020204" pitchFamily="66" charset="0"/>
              </a:rPr>
              <a:t>a </a:t>
            </a:r>
            <a:r>
              <a:rPr lang="pl-PL" sz="2200" dirty="0" err="1" smtClean="0">
                <a:latin typeface="Comic Sans MS" panose="030F0702030302020204" pitchFamily="66" charset="0"/>
              </a:rPr>
              <a:t>stethoscope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4426354" y="4216482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handcuffs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pic>
        <p:nvPicPr>
          <p:cNvPr id="23" name="Obraz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4058" y="47019"/>
            <a:ext cx="1372940" cy="2456077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494" y="4774643"/>
            <a:ext cx="1679336" cy="13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7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75876" y="0"/>
            <a:ext cx="3183885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Odd</a:t>
            </a:r>
            <a:r>
              <a:rPr lang="pl-PL" sz="45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one out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5" name="Łącznik prosty 4"/>
          <p:cNvCxnSpPr/>
          <p:nvPr/>
        </p:nvCxnSpPr>
        <p:spPr>
          <a:xfrm>
            <a:off x="2339752" y="980728"/>
            <a:ext cx="0" cy="49685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/>
          <p:cNvCxnSpPr/>
          <p:nvPr/>
        </p:nvCxnSpPr>
        <p:spPr>
          <a:xfrm>
            <a:off x="395536" y="2060848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395536" y="3356992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395536" y="4653136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395536" y="5877272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418838" y="1295482"/>
            <a:ext cx="1825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Comic Sans MS" panose="030F0702030302020204" pitchFamily="66" charset="0"/>
              </a:rPr>
              <a:t>Firefighter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11560" y="4998367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Comic Sans MS" panose="030F0702030302020204" pitchFamily="66" charset="0"/>
              </a:rPr>
              <a:t>Postman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347798" y="3774232"/>
            <a:ext cx="1967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Comic Sans MS" panose="030F0702030302020204" pitchFamily="66" charset="0"/>
              </a:rPr>
              <a:t>Hairdresser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75655" y="2469667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Comic Sans MS" panose="030F0702030302020204" pitchFamily="66" charset="0"/>
              </a:rPr>
              <a:t>Plumber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7" y="4853253"/>
            <a:ext cx="1334987" cy="889644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934" y="4837520"/>
            <a:ext cx="885129" cy="92111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 t="6278" r="17713" b="16913"/>
          <a:stretch/>
        </p:blipFill>
        <p:spPr>
          <a:xfrm>
            <a:off x="5436096" y="4767287"/>
            <a:ext cx="1152128" cy="1012004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t="14549" r="9051" b="369"/>
          <a:stretch/>
        </p:blipFill>
        <p:spPr>
          <a:xfrm>
            <a:off x="2411576" y="4710902"/>
            <a:ext cx="1632113" cy="1108605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635" y="3454974"/>
            <a:ext cx="873994" cy="1063415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208" y="3569029"/>
            <a:ext cx="1011084" cy="938369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8443">
            <a:off x="4012673" y="3364986"/>
            <a:ext cx="1164356" cy="1173524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604" y="862496"/>
            <a:ext cx="756315" cy="1090184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314">
            <a:off x="5628631" y="2180036"/>
            <a:ext cx="1113848" cy="1271833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328" y="2226736"/>
            <a:ext cx="1107574" cy="1057387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128" y="2169607"/>
            <a:ext cx="944111" cy="1073235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0874">
            <a:off x="2432913" y="2617873"/>
            <a:ext cx="1811917" cy="327071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279" y="3645255"/>
            <a:ext cx="1331640" cy="708474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12111">
            <a:off x="2457706" y="1037505"/>
            <a:ext cx="1539850" cy="466364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472" y="716376"/>
            <a:ext cx="704591" cy="1295482"/>
          </a:xfrm>
          <a:prstGeom prst="rect">
            <a:avLst/>
          </a:prstGeom>
        </p:spPr>
      </p:pic>
      <p:pic>
        <p:nvPicPr>
          <p:cNvPr id="30" name="Picture 5" descr="C:\Users\minka\Desktop\Projekt CLIL\Helpf\peoplehelp\shutterstock_108701378.jpg"/>
          <p:cNvPicPr>
            <a:picLocks noChangeAspect="1" noChangeArrowheads="1"/>
          </p:cNvPicPr>
          <p:nvPr/>
        </p:nvPicPr>
        <p:blipFill rotWithShape="1">
          <a:blip r:embed="rId17" cstate="print"/>
          <a:srcRect l="6590" t="8848" r="4740" b="14072"/>
          <a:stretch/>
        </p:blipFill>
        <p:spPr bwMode="auto">
          <a:xfrm>
            <a:off x="6785107" y="943044"/>
            <a:ext cx="1637350" cy="905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600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67322" y="188640"/>
            <a:ext cx="4317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needs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it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2955311"/>
            <a:ext cx="990636" cy="342442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32457"/>
            <a:ext cx="1433397" cy="3685026"/>
          </a:xfrm>
          <a:prstGeom prst="rect">
            <a:avLst/>
          </a:prstGeom>
        </p:spPr>
      </p:pic>
      <p:sp>
        <p:nvSpPr>
          <p:cNvPr id="5" name="Objaśnienie prostokątne zaokrąglone 4"/>
          <p:cNvSpPr/>
          <p:nvPr/>
        </p:nvSpPr>
        <p:spPr>
          <a:xfrm>
            <a:off x="1979712" y="1481703"/>
            <a:ext cx="3240360" cy="1440160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2267744" y="1734009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</a:t>
            </a:r>
            <a:r>
              <a:rPr lang="pl-PL" sz="2000" b="1" dirty="0" err="1" smtClean="0"/>
              <a:t>plumber</a:t>
            </a:r>
            <a:r>
              <a:rPr lang="pl-PL" sz="2000" b="1" dirty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a </a:t>
            </a:r>
            <a:r>
              <a:rPr lang="pl-PL" sz="2000" dirty="0" smtClean="0"/>
              <a:t>big plastic </a:t>
            </a:r>
            <a:r>
              <a:rPr lang="pl-PL" sz="2000" dirty="0" err="1" smtClean="0"/>
              <a:t>bag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it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979712" y="357301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teacher</a:t>
            </a:r>
            <a:endParaRPr lang="pl-PL" sz="2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979712" y="4051979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b. a </a:t>
            </a:r>
            <a:r>
              <a:rPr lang="pl-PL" sz="2000" dirty="0" err="1" smtClean="0"/>
              <a:t>garbage</a:t>
            </a:r>
            <a:r>
              <a:rPr lang="pl-PL" sz="2000" dirty="0" smtClean="0"/>
              <a:t> </a:t>
            </a:r>
            <a:r>
              <a:rPr lang="pl-PL" sz="2000" dirty="0" err="1" smtClean="0"/>
              <a:t>collector</a:t>
            </a:r>
            <a:endParaRPr lang="pl-PL" sz="2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979712" y="4529641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c. a </a:t>
            </a:r>
            <a:r>
              <a:rPr lang="pl-PL" sz="2000" dirty="0" err="1" smtClean="0"/>
              <a:t>doctor</a:t>
            </a:r>
            <a:endParaRPr lang="pl-PL" sz="2000" dirty="0"/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4525926" y="3291596"/>
            <a:ext cx="3240360" cy="1440160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4823077" y="3436426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</a:t>
            </a:r>
            <a:r>
              <a:rPr lang="pl-PL" sz="2000" b="1" dirty="0" err="1" smtClean="0"/>
              <a:t>hairdresser</a:t>
            </a:r>
            <a:r>
              <a:rPr lang="pl-PL" sz="2000" b="1" dirty="0" smtClean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a </a:t>
            </a:r>
            <a:r>
              <a:rPr lang="pl-PL" sz="2000" dirty="0" err="1" smtClean="0"/>
              <a:t>letter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it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810186" y="598694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c</a:t>
            </a:r>
            <a:r>
              <a:rPr lang="pl-PL" sz="2000" dirty="0" smtClean="0"/>
              <a:t>. a </a:t>
            </a:r>
            <a:r>
              <a:rPr lang="pl-PL" sz="2000" dirty="0" err="1" smtClean="0"/>
              <a:t>postman</a:t>
            </a:r>
            <a:endParaRPr lang="pl-PL" sz="20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819705" y="5101489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plumber</a:t>
            </a:r>
            <a:endParaRPr lang="pl-PL" sz="20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810186" y="558683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b</a:t>
            </a:r>
            <a:r>
              <a:rPr lang="pl-PL" sz="2000" dirty="0" smtClean="0"/>
              <a:t>. a police </a:t>
            </a:r>
            <a:r>
              <a:rPr lang="pl-PL" sz="2000" dirty="0" err="1" smtClean="0"/>
              <a:t>officer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45501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7" y="1226515"/>
            <a:ext cx="3425959" cy="3837440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367322" y="188640"/>
            <a:ext cx="4317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needs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it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Objaśnienie prostokątne zaokrąglone 4"/>
          <p:cNvSpPr/>
          <p:nvPr/>
        </p:nvSpPr>
        <p:spPr>
          <a:xfrm>
            <a:off x="1943433" y="1867027"/>
            <a:ext cx="3240360" cy="1440160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2367322" y="1955677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</a:t>
            </a:r>
            <a:r>
              <a:rPr lang="pl-PL" sz="2000" b="1" dirty="0" err="1" smtClean="0"/>
              <a:t>firefighter</a:t>
            </a:r>
            <a:r>
              <a:rPr lang="pl-PL" sz="2000" b="1" dirty="0" smtClean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a </a:t>
            </a:r>
            <a:r>
              <a:rPr lang="pl-PL" sz="2000" dirty="0" err="1" smtClean="0"/>
              <a:t>greenboard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it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979712" y="357301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teacher</a:t>
            </a:r>
            <a:endParaRPr lang="pl-PL" sz="2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979712" y="4051979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b. a </a:t>
            </a:r>
            <a:r>
              <a:rPr lang="pl-PL" sz="2000" dirty="0" err="1" smtClean="0"/>
              <a:t>nurse</a:t>
            </a:r>
            <a:endParaRPr lang="pl-PL" sz="2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979712" y="4529641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c. a </a:t>
            </a:r>
            <a:r>
              <a:rPr lang="pl-PL" sz="2000" dirty="0" err="1" smtClean="0"/>
              <a:t>postman</a:t>
            </a:r>
            <a:endParaRPr lang="pl-PL" sz="2000" dirty="0"/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4463988" y="3484258"/>
            <a:ext cx="3240360" cy="1440160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4819705" y="3673482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</a:t>
            </a:r>
            <a:r>
              <a:rPr lang="pl-PL" sz="2000" b="1" dirty="0" err="1" smtClean="0"/>
              <a:t>garbage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collector</a:t>
            </a:r>
            <a:r>
              <a:rPr lang="pl-PL" sz="2000" b="1" dirty="0" smtClean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a </a:t>
            </a:r>
            <a:r>
              <a:rPr lang="pl-PL" sz="2000" dirty="0" err="1" smtClean="0"/>
              <a:t>wrench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it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810186" y="598694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c</a:t>
            </a:r>
            <a:r>
              <a:rPr lang="pl-PL" sz="2000" dirty="0" smtClean="0"/>
              <a:t>. a </a:t>
            </a:r>
            <a:r>
              <a:rPr lang="pl-PL" sz="2000" dirty="0" err="1" smtClean="0"/>
              <a:t>plumber</a:t>
            </a:r>
            <a:endParaRPr lang="pl-PL" sz="20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819705" y="5101489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firefighter</a:t>
            </a:r>
            <a:endParaRPr lang="pl-PL" sz="20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790399" y="558683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b</a:t>
            </a:r>
            <a:r>
              <a:rPr lang="pl-PL" sz="2000" dirty="0" smtClean="0"/>
              <a:t>. a </a:t>
            </a:r>
            <a:r>
              <a:rPr lang="pl-PL" sz="2000" dirty="0" err="1" smtClean="0"/>
              <a:t>doctor</a:t>
            </a:r>
            <a:endParaRPr lang="pl-PL" sz="2000" dirty="0"/>
          </a:p>
        </p:txBody>
      </p:sp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086" y="3140531"/>
            <a:ext cx="1452082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4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67322" y="188640"/>
            <a:ext cx="4317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needs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it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Objaśnienie prostokątne zaokrąglone 4"/>
          <p:cNvSpPr/>
          <p:nvPr/>
        </p:nvSpPr>
        <p:spPr>
          <a:xfrm>
            <a:off x="1943433" y="1867027"/>
            <a:ext cx="3240360" cy="1440160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2367322" y="1955677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</a:t>
            </a:r>
            <a:r>
              <a:rPr lang="pl-PL" sz="2000" b="1" dirty="0" err="1" smtClean="0"/>
              <a:t>doctor</a:t>
            </a:r>
            <a:r>
              <a:rPr lang="pl-PL" sz="2000" b="1" dirty="0" smtClean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</a:t>
            </a:r>
            <a:r>
              <a:rPr lang="pl-PL" sz="2000" dirty="0" err="1" smtClean="0"/>
              <a:t>handcuffs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them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675490" y="357390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plumber</a:t>
            </a:r>
            <a:endParaRPr lang="pl-PL" sz="2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713826" y="4064426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b. a police </a:t>
            </a:r>
            <a:r>
              <a:rPr lang="pl-PL" sz="2000" dirty="0" err="1" smtClean="0"/>
              <a:t>officer</a:t>
            </a:r>
            <a:endParaRPr lang="pl-PL" sz="2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713826" y="4530888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c. a </a:t>
            </a:r>
            <a:r>
              <a:rPr lang="pl-PL" sz="2000" dirty="0" err="1" smtClean="0"/>
              <a:t>postman</a:t>
            </a:r>
            <a:endParaRPr lang="pl-PL" sz="2000" dirty="0"/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3823271" y="3591043"/>
            <a:ext cx="3240360" cy="1440160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4192797" y="3750380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</a:t>
            </a:r>
            <a:r>
              <a:rPr lang="pl-PL" sz="2000" b="1" dirty="0" err="1" smtClean="0"/>
              <a:t>teacher</a:t>
            </a:r>
            <a:r>
              <a:rPr lang="pl-PL" sz="2000" b="1" dirty="0" smtClean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</a:t>
            </a:r>
            <a:r>
              <a:rPr lang="pl-PL" sz="2000" dirty="0" err="1" smtClean="0"/>
              <a:t>an</a:t>
            </a:r>
            <a:r>
              <a:rPr lang="pl-PL" sz="2000" dirty="0" smtClean="0"/>
              <a:t> </a:t>
            </a:r>
            <a:r>
              <a:rPr lang="pl-PL" sz="2000" dirty="0" err="1" smtClean="0"/>
              <a:t>axe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it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810186" y="598694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c</a:t>
            </a:r>
            <a:r>
              <a:rPr lang="pl-PL" sz="2000" dirty="0" smtClean="0"/>
              <a:t>. a </a:t>
            </a:r>
            <a:r>
              <a:rPr lang="pl-PL" sz="2000" dirty="0" err="1" smtClean="0"/>
              <a:t>firefighter</a:t>
            </a:r>
            <a:endParaRPr lang="pl-PL" sz="20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819705" y="5101489"/>
            <a:ext cx="2495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garbage</a:t>
            </a:r>
            <a:r>
              <a:rPr lang="pl-PL" sz="2000" dirty="0" smtClean="0"/>
              <a:t> </a:t>
            </a:r>
            <a:r>
              <a:rPr lang="pl-PL" sz="2000" dirty="0" err="1" smtClean="0"/>
              <a:t>collector</a:t>
            </a:r>
            <a:endParaRPr lang="pl-PL" sz="20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790399" y="558683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b</a:t>
            </a:r>
            <a:r>
              <a:rPr lang="pl-PL" sz="2000" dirty="0" smtClean="0"/>
              <a:t>. a </a:t>
            </a:r>
            <a:r>
              <a:rPr lang="pl-PL" sz="2000" dirty="0" err="1" smtClean="0"/>
              <a:t>nurse</a:t>
            </a:r>
            <a:endParaRPr lang="pl-PL" sz="2000" dirty="0"/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96" y="1603610"/>
            <a:ext cx="1645471" cy="369793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597" y="3115048"/>
            <a:ext cx="1563627" cy="374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4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67322" y="188640"/>
            <a:ext cx="4317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needs</a:t>
            </a:r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it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Objaśnienie prostokątne zaokrąglone 4"/>
          <p:cNvSpPr/>
          <p:nvPr/>
        </p:nvSpPr>
        <p:spPr>
          <a:xfrm>
            <a:off x="1979712" y="1481703"/>
            <a:ext cx="3240360" cy="1440160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2267744" y="1734009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</a:t>
            </a:r>
            <a:r>
              <a:rPr lang="pl-PL" sz="2000" b="1" dirty="0" err="1" smtClean="0"/>
              <a:t>postman</a:t>
            </a:r>
            <a:r>
              <a:rPr lang="pl-PL" sz="2000" b="1" dirty="0" smtClean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a </a:t>
            </a:r>
            <a:r>
              <a:rPr lang="pl-PL" sz="2000" dirty="0" err="1" smtClean="0"/>
              <a:t>stethoscope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it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948783" y="3374715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teacher</a:t>
            </a:r>
            <a:endParaRPr lang="pl-PL" sz="2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948783" y="3919096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b. a </a:t>
            </a:r>
            <a:r>
              <a:rPr lang="pl-PL" sz="2000" dirty="0" err="1" smtClean="0"/>
              <a:t>doctor</a:t>
            </a:r>
            <a:endParaRPr lang="pl-PL" sz="2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979712" y="4529641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c. a police </a:t>
            </a:r>
            <a:r>
              <a:rPr lang="pl-PL" sz="2000" dirty="0" err="1" smtClean="0"/>
              <a:t>officer</a:t>
            </a:r>
            <a:endParaRPr lang="pl-PL" sz="2000" dirty="0"/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4361051" y="3399072"/>
            <a:ext cx="3240360" cy="1440160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4511389" y="3627664"/>
            <a:ext cx="31323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/>
              <a:t>I’m</a:t>
            </a:r>
            <a:r>
              <a:rPr lang="pl-PL" sz="2000" dirty="0" smtClean="0"/>
              <a:t> </a:t>
            </a:r>
            <a:r>
              <a:rPr lang="pl-PL" sz="2000" b="1" dirty="0" smtClean="0"/>
              <a:t>a police </a:t>
            </a:r>
            <a:r>
              <a:rPr lang="pl-PL" sz="2000" b="1" dirty="0" err="1" smtClean="0"/>
              <a:t>officer</a:t>
            </a:r>
            <a:r>
              <a:rPr lang="pl-PL" sz="2000" b="1" dirty="0" smtClean="0"/>
              <a:t> </a:t>
            </a:r>
            <a:r>
              <a:rPr lang="pl-PL" sz="2000" dirty="0" smtClean="0"/>
              <a:t>but </a:t>
            </a:r>
            <a:r>
              <a:rPr lang="pl-PL" sz="2000" dirty="0" err="1" smtClean="0"/>
              <a:t>I’ve</a:t>
            </a:r>
            <a:r>
              <a:rPr lang="pl-PL" sz="2000" dirty="0" smtClean="0"/>
              <a:t> </a:t>
            </a:r>
            <a:r>
              <a:rPr lang="pl-PL" sz="2000" dirty="0" err="1" smtClean="0"/>
              <a:t>got</a:t>
            </a:r>
            <a:r>
              <a:rPr lang="pl-PL" sz="2000" dirty="0" smtClean="0"/>
              <a:t> </a:t>
            </a:r>
            <a:r>
              <a:rPr lang="pl-PL" sz="2000" dirty="0" smtClean="0"/>
              <a:t>a </a:t>
            </a:r>
            <a:r>
              <a:rPr lang="pl-PL" sz="2000" dirty="0" err="1" smtClean="0"/>
              <a:t>comb</a:t>
            </a:r>
            <a:r>
              <a:rPr lang="pl-PL" sz="2000" dirty="0" smtClean="0"/>
              <a:t> </a:t>
            </a:r>
            <a:r>
              <a:rPr lang="pl-PL" sz="2000" dirty="0" smtClean="0"/>
              <a:t>and </a:t>
            </a:r>
            <a:r>
              <a:rPr lang="pl-PL" sz="2000" dirty="0" err="1" smtClean="0"/>
              <a:t>scissors</a:t>
            </a:r>
            <a:r>
              <a:rPr lang="pl-PL" sz="2000" dirty="0" smtClean="0"/>
              <a:t>. </a:t>
            </a:r>
          </a:p>
          <a:p>
            <a:r>
              <a:rPr lang="pl-PL" sz="2000" dirty="0" err="1" smtClean="0"/>
              <a:t>Who</a:t>
            </a:r>
            <a:r>
              <a:rPr lang="pl-PL" sz="2000" dirty="0" smtClean="0"/>
              <a:t> </a:t>
            </a:r>
            <a:r>
              <a:rPr lang="pl-PL" sz="2000" dirty="0" err="1" smtClean="0"/>
              <a:t>needs</a:t>
            </a:r>
            <a:r>
              <a:rPr lang="pl-PL" sz="2000" dirty="0" smtClean="0"/>
              <a:t> </a:t>
            </a:r>
            <a:r>
              <a:rPr lang="pl-PL" sz="2000" dirty="0" err="1" smtClean="0"/>
              <a:t>them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810186" y="598694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c</a:t>
            </a:r>
            <a:r>
              <a:rPr lang="pl-PL" sz="2000" dirty="0" smtClean="0"/>
              <a:t>. a </a:t>
            </a:r>
            <a:r>
              <a:rPr lang="pl-PL" sz="2000" dirty="0" err="1" smtClean="0"/>
              <a:t>firefighter</a:t>
            </a:r>
            <a:endParaRPr lang="pl-PL" sz="20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819705" y="5101489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a. a </a:t>
            </a:r>
            <a:r>
              <a:rPr lang="pl-PL" sz="2000" dirty="0" err="1" smtClean="0"/>
              <a:t>hairdresser</a:t>
            </a:r>
            <a:endParaRPr lang="pl-PL" sz="20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810186" y="558683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b</a:t>
            </a:r>
            <a:r>
              <a:rPr lang="pl-PL" sz="2000" dirty="0" smtClean="0"/>
              <a:t>. a </a:t>
            </a:r>
            <a:r>
              <a:rPr lang="pl-PL" sz="2000" dirty="0" err="1" smtClean="0"/>
              <a:t>postman</a:t>
            </a:r>
            <a:endParaRPr lang="pl-PL" sz="2000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8462"/>
            <a:ext cx="1492394" cy="3672408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511" y="3021539"/>
            <a:ext cx="130099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94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1406" y="2645711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I want to be  </a:t>
            </a:r>
            <a:endParaRPr lang="pl-PL" sz="2400" b="1" dirty="0">
              <a:latin typeface="Comic Sans MS" panose="030F0702030302020204" pitchFamily="66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2071670" y="1231094"/>
            <a:ext cx="1357322" cy="11644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2272707" y="1594361"/>
            <a:ext cx="2515317" cy="98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V="1">
            <a:off x="2285984" y="2605180"/>
            <a:ext cx="3500462" cy="173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2214546" y="2928934"/>
            <a:ext cx="321471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2071670" y="3217214"/>
            <a:ext cx="2716354" cy="1444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1870380" y="3458167"/>
            <a:ext cx="2341580" cy="22749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Obraz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460" y="221533"/>
            <a:ext cx="921532" cy="1121256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039" y="324052"/>
            <a:ext cx="1298812" cy="1351609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16308">
            <a:off x="5516164" y="1941625"/>
            <a:ext cx="2179378" cy="660054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892" y="4154304"/>
            <a:ext cx="1158284" cy="1669597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042" y="5089703"/>
            <a:ext cx="1457786" cy="1444119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785" y="2845659"/>
            <a:ext cx="1026315" cy="11666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1406" y="2645711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work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at</a:t>
            </a:r>
            <a:endParaRPr lang="pl-PL" sz="2400" b="1" dirty="0">
              <a:latin typeface="Comic Sans MS" panose="030F0702030302020204" pitchFamily="66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2071670" y="1362553"/>
            <a:ext cx="1708242" cy="10329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V="1">
            <a:off x="2285984" y="2136236"/>
            <a:ext cx="3505871" cy="6424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2249082" y="3019645"/>
            <a:ext cx="3349354" cy="7909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2071670" y="3217214"/>
            <a:ext cx="2716354" cy="1444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1870380" y="3458167"/>
            <a:ext cx="757404" cy="13629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2979" y="132429"/>
            <a:ext cx="1841560" cy="98917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007" y="1588374"/>
            <a:ext cx="2016224" cy="995187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855" y="3429000"/>
            <a:ext cx="1814934" cy="1062035"/>
          </a:xfrm>
          <a:prstGeom prst="rect">
            <a:avLst/>
          </a:prstGeom>
        </p:spPr>
      </p:pic>
      <p:pic>
        <p:nvPicPr>
          <p:cNvPr id="24" name="Picture 2" descr="C:\Users\minka\Downloads\fire-station-48937_12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821144"/>
            <a:ext cx="1620825" cy="1372636"/>
          </a:xfrm>
          <a:prstGeom prst="rect">
            <a:avLst/>
          </a:prstGeom>
          <a:noFill/>
        </p:spPr>
      </p:pic>
      <p:pic>
        <p:nvPicPr>
          <p:cNvPr id="25" name="Picture 2" descr="C:\Users\minka\Desktop\obrazki\obrazki wszystkie\budynki w mieście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7833" y="4950303"/>
            <a:ext cx="1273381" cy="10329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606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937586" y="4670586"/>
            <a:ext cx="13532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998</a:t>
            </a:r>
            <a:endParaRPr lang="pl-PL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2735692" y="1480224"/>
            <a:ext cx="207662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6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999</a:t>
            </a:r>
            <a:endParaRPr lang="pl-PL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763688" y="0"/>
            <a:ext cx="6029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Emergency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numbers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96881" y="3216745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</a:rPr>
              <a:t>I </a:t>
            </a:r>
            <a:r>
              <a:rPr lang="pl-PL" sz="2000" dirty="0" err="1" smtClean="0">
                <a:latin typeface="Comic Sans MS" panose="030F0702030302020204" pitchFamily="66" charset="0"/>
              </a:rPr>
              <a:t>see</a:t>
            </a:r>
            <a:r>
              <a:rPr lang="pl-PL" sz="2000" dirty="0" smtClean="0">
                <a:latin typeface="Comic Sans MS" panose="030F0702030302020204" pitchFamily="66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</a:rPr>
              <a:t>fire</a:t>
            </a:r>
            <a:r>
              <a:rPr lang="pl-PL" sz="2000" dirty="0" smtClean="0">
                <a:latin typeface="Comic Sans MS" panose="030F0702030302020204" pitchFamily="66" charset="0"/>
              </a:rPr>
              <a:t> in a </a:t>
            </a:r>
            <a:r>
              <a:rPr lang="pl-PL" sz="2000" dirty="0" err="1" smtClean="0">
                <a:latin typeface="Comic Sans MS" panose="030F0702030302020204" pitchFamily="66" charset="0"/>
              </a:rPr>
              <a:t>forest</a:t>
            </a:r>
            <a:r>
              <a:rPr lang="pl-PL" sz="2000" dirty="0" smtClean="0">
                <a:latin typeface="Comic Sans MS" panose="030F0702030302020204" pitchFamily="66" charset="0"/>
              </a:rPr>
              <a:t>. </a:t>
            </a:r>
            <a:r>
              <a:rPr lang="pl-PL" sz="2000" dirty="0" err="1" smtClean="0">
                <a:latin typeface="Comic Sans MS" panose="030F0702030302020204" pitchFamily="66" charset="0"/>
              </a:rPr>
              <a:t>Who</a:t>
            </a:r>
            <a:r>
              <a:rPr lang="pl-PL" sz="2000" dirty="0" smtClean="0">
                <a:latin typeface="Comic Sans MS" panose="030F0702030302020204" pitchFamily="66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</a:rPr>
              <a:t>should</a:t>
            </a:r>
            <a:r>
              <a:rPr lang="pl-PL" sz="2000" dirty="0" smtClean="0">
                <a:latin typeface="Comic Sans MS" panose="030F0702030302020204" pitchFamily="66" charset="0"/>
              </a:rPr>
              <a:t> I </a:t>
            </a:r>
            <a:r>
              <a:rPr lang="pl-PL" sz="2000" dirty="0" err="1" smtClean="0">
                <a:latin typeface="Comic Sans MS" panose="030F0702030302020204" pitchFamily="66" charset="0"/>
              </a:rPr>
              <a:t>call</a:t>
            </a:r>
            <a:r>
              <a:rPr lang="pl-PL" sz="20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5292080" y="1542668"/>
            <a:ext cx="3384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</a:rPr>
              <a:t>My </a:t>
            </a:r>
            <a:r>
              <a:rPr lang="pl-PL" sz="2000" dirty="0" err="1" smtClean="0">
                <a:latin typeface="Comic Sans MS" panose="030F0702030302020204" pitchFamily="66" charset="0"/>
              </a:rPr>
              <a:t>mother</a:t>
            </a:r>
            <a:r>
              <a:rPr lang="pl-PL" sz="2000" dirty="0" smtClean="0">
                <a:latin typeface="Comic Sans MS" panose="030F0702030302020204" pitchFamily="66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</a:rPr>
              <a:t>has</a:t>
            </a:r>
            <a:r>
              <a:rPr lang="pl-PL" sz="2000" dirty="0" smtClean="0">
                <a:latin typeface="Comic Sans MS" panose="030F0702030302020204" pitchFamily="66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</a:rPr>
              <a:t>got</a:t>
            </a:r>
            <a:r>
              <a:rPr lang="pl-PL" sz="2000" dirty="0" smtClean="0">
                <a:latin typeface="Comic Sans MS" panose="030F0702030302020204" pitchFamily="66" charset="0"/>
              </a:rPr>
              <a:t> a </a:t>
            </a:r>
            <a:r>
              <a:rPr lang="pl-PL" sz="2000" dirty="0" err="1" smtClean="0">
                <a:latin typeface="Comic Sans MS" panose="030F0702030302020204" pitchFamily="66" charset="0"/>
              </a:rPr>
              <a:t>very</a:t>
            </a:r>
            <a:r>
              <a:rPr lang="pl-PL" sz="2000" dirty="0" smtClean="0">
                <a:latin typeface="Comic Sans MS" panose="030F0702030302020204" pitchFamily="66" charset="0"/>
              </a:rPr>
              <a:t> high </a:t>
            </a:r>
            <a:r>
              <a:rPr lang="pl-PL" sz="2000" dirty="0" err="1" smtClean="0">
                <a:latin typeface="Comic Sans MS" panose="030F0702030302020204" pitchFamily="66" charset="0"/>
              </a:rPr>
              <a:t>fever</a:t>
            </a:r>
            <a:r>
              <a:rPr lang="pl-PL" sz="2000" dirty="0" smtClean="0">
                <a:latin typeface="Comic Sans MS" panose="030F0702030302020204" pitchFamily="66" charset="0"/>
              </a:rPr>
              <a:t>. </a:t>
            </a:r>
            <a:r>
              <a:rPr lang="pl-PL" sz="2000" dirty="0" err="1" smtClean="0">
                <a:latin typeface="Comic Sans MS" panose="030F0702030302020204" pitchFamily="66" charset="0"/>
              </a:rPr>
              <a:t>Who</a:t>
            </a:r>
            <a:r>
              <a:rPr lang="pl-PL" sz="2000" dirty="0" smtClean="0">
                <a:latin typeface="Comic Sans MS" panose="030F0702030302020204" pitchFamily="66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</a:rPr>
              <a:t>should</a:t>
            </a:r>
            <a:r>
              <a:rPr lang="pl-PL" sz="2000" dirty="0" smtClean="0">
                <a:latin typeface="Comic Sans MS" panose="030F0702030302020204" pitchFamily="66" charset="0"/>
              </a:rPr>
              <a:t> I </a:t>
            </a:r>
            <a:r>
              <a:rPr lang="pl-PL" sz="2000" dirty="0" err="1" smtClean="0">
                <a:latin typeface="Comic Sans MS" panose="030F0702030302020204" pitchFamily="66" charset="0"/>
              </a:rPr>
              <a:t>call</a:t>
            </a:r>
            <a:r>
              <a:rPr lang="pl-PL" sz="20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5112060" y="5787305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</a:rPr>
              <a:t>I </a:t>
            </a:r>
            <a:r>
              <a:rPr lang="pl-PL" sz="2000" dirty="0" err="1" smtClean="0">
                <a:latin typeface="Comic Sans MS" panose="030F0702030302020204" pitchFamily="66" charset="0"/>
              </a:rPr>
              <a:t>saw</a:t>
            </a:r>
            <a:r>
              <a:rPr lang="pl-PL" sz="2000" dirty="0" smtClean="0">
                <a:latin typeface="Comic Sans MS" panose="030F0702030302020204" pitchFamily="66" charset="0"/>
              </a:rPr>
              <a:t> a car </a:t>
            </a:r>
            <a:r>
              <a:rPr lang="pl-PL" sz="2000" dirty="0" err="1" smtClean="0">
                <a:latin typeface="Comic Sans MS" panose="030F0702030302020204" pitchFamily="66" charset="0"/>
              </a:rPr>
              <a:t>accident</a:t>
            </a:r>
            <a:r>
              <a:rPr lang="pl-PL" sz="2000" dirty="0" smtClean="0">
                <a:latin typeface="Comic Sans MS" panose="030F0702030302020204" pitchFamily="66" charset="0"/>
              </a:rPr>
              <a:t>. </a:t>
            </a:r>
            <a:r>
              <a:rPr lang="pl-PL" sz="2000" dirty="0" err="1" smtClean="0">
                <a:latin typeface="Comic Sans MS" panose="030F0702030302020204" pitchFamily="66" charset="0"/>
              </a:rPr>
              <a:t>Who</a:t>
            </a:r>
            <a:r>
              <a:rPr lang="pl-PL" sz="2000" dirty="0" smtClean="0">
                <a:latin typeface="Comic Sans MS" panose="030F0702030302020204" pitchFamily="66" charset="0"/>
              </a:rPr>
              <a:t> </a:t>
            </a:r>
            <a:r>
              <a:rPr lang="pl-PL" sz="2000" dirty="0" err="1" smtClean="0">
                <a:latin typeface="Comic Sans MS" panose="030F0702030302020204" pitchFamily="66" charset="0"/>
              </a:rPr>
              <a:t>should</a:t>
            </a:r>
            <a:r>
              <a:rPr lang="pl-PL" sz="2000" dirty="0" smtClean="0">
                <a:latin typeface="Comic Sans MS" panose="030F0702030302020204" pitchFamily="66" charset="0"/>
              </a:rPr>
              <a:t> I </a:t>
            </a:r>
            <a:r>
              <a:rPr lang="pl-PL" sz="2000" dirty="0" err="1" smtClean="0">
                <a:latin typeface="Comic Sans MS" panose="030F0702030302020204" pitchFamily="66" charset="0"/>
              </a:rPr>
              <a:t>call</a:t>
            </a:r>
            <a:r>
              <a:rPr lang="pl-PL" sz="2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7" name="Picture 2" descr="C:\Users\minka\Desktop\Projekt CLIL\Helpf\peoplehelp\shutterstock_85270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493" y="4199058"/>
            <a:ext cx="1605501" cy="229613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4" t="19167" r="22437" b="17982"/>
          <a:stretch/>
        </p:blipFill>
        <p:spPr>
          <a:xfrm>
            <a:off x="2159732" y="1207413"/>
            <a:ext cx="2952328" cy="162993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Prostokąt 7"/>
          <p:cNvSpPr/>
          <p:nvPr/>
        </p:nvSpPr>
        <p:spPr>
          <a:xfrm>
            <a:off x="2142894" y="1255072"/>
            <a:ext cx="2943032" cy="162993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596881" y="4038013"/>
            <a:ext cx="1800200" cy="2618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5726788" y="3869492"/>
            <a:ext cx="13532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997</a:t>
            </a:r>
            <a:endParaRPr lang="pl-PL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7105" y="3084286"/>
            <a:ext cx="1372940" cy="2456077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5423475" y="3082407"/>
            <a:ext cx="1800200" cy="26182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1064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1" animBg="1"/>
      <p:bldP spid="11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/>
          <p:cNvSpPr txBox="1"/>
          <p:nvPr/>
        </p:nvSpPr>
        <p:spPr>
          <a:xfrm>
            <a:off x="379983" y="3433713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Suzzy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                .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cuts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people’s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49692" y="1994239"/>
            <a:ext cx="87849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Jack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                  . 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delivers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letters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parcels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34484" y="400702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Mark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                       . 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keeps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city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clean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drives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79983" y="5301208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Paul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                 . 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fixes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leaking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pipes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uses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527" y="50395"/>
            <a:ext cx="440873" cy="1093133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5987" b="60281"/>
          <a:stretch/>
        </p:blipFill>
        <p:spPr>
          <a:xfrm>
            <a:off x="2178236" y="1645535"/>
            <a:ext cx="844533" cy="930920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58"/>
          <a:stretch/>
        </p:blipFill>
        <p:spPr>
          <a:xfrm>
            <a:off x="2312005" y="3103059"/>
            <a:ext cx="576993" cy="1081897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120">
            <a:off x="2490164" y="3727280"/>
            <a:ext cx="384261" cy="46754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59"/>
          <a:stretch/>
        </p:blipFill>
        <p:spPr>
          <a:xfrm>
            <a:off x="2130107" y="4699611"/>
            <a:ext cx="977252" cy="1227072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383" y="5098082"/>
            <a:ext cx="677230" cy="76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8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/>
          <p:cNvSpPr txBox="1"/>
          <p:nvPr/>
        </p:nvSpPr>
        <p:spPr>
          <a:xfrm>
            <a:off x="379983" y="3433713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Kate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                    .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takes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care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sick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79983" y="1701764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Tom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                 . 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keeps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safe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uniform. </a:t>
            </a:r>
          </a:p>
          <a:p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:\Users\minka\Desktop\obrazki\obrazki wszystkie\szpi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5093" y="3375925"/>
            <a:ext cx="1554319" cy="909466"/>
          </a:xfrm>
          <a:prstGeom prst="rect">
            <a:avLst/>
          </a:prstGeom>
          <a:noFill/>
        </p:spPr>
      </p:pic>
      <p:pic>
        <p:nvPicPr>
          <p:cNvPr id="2050" name="Picture 2" descr="C:\Users\minka\Desktop\obrazki\obrazki wszystkie\budynki w mieści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5093" y="1437481"/>
            <a:ext cx="1273381" cy="1032970"/>
          </a:xfrm>
          <a:prstGeom prst="rect">
            <a:avLst/>
          </a:prstGeom>
          <a:noFill/>
        </p:spPr>
      </p:pic>
      <p:pic>
        <p:nvPicPr>
          <p:cNvPr id="5" name="Picture 2" descr="C:\Users\minka\Downloads\fire-station-48937_12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5964" y="4797152"/>
            <a:ext cx="1620825" cy="1372636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334484" y="400702"/>
            <a:ext cx="87849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Jenna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                         .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children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learn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79983" y="5301208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David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                         . 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puts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out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fires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a ……………….. 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612" y="159624"/>
            <a:ext cx="1669724" cy="8241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l="26202" t="11951" r="35611" b="15547"/>
          <a:stretch/>
        </p:blipFill>
        <p:spPr>
          <a:xfrm>
            <a:off x="1331640" y="0"/>
            <a:ext cx="6408712" cy="6840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8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2238</TotalTime>
  <Words>532</Words>
  <Application>Microsoft Office PowerPoint</Application>
  <PresentationFormat>Pokaz na ekranie (4:3)</PresentationFormat>
  <Paragraphs>113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0" baseType="lpstr">
      <vt:lpstr>Arial</vt:lpstr>
      <vt:lpstr>Calibri</vt:lpstr>
      <vt:lpstr>Comic Sans MS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93</cp:revision>
  <dcterms:created xsi:type="dcterms:W3CDTF">2015-05-31T11:12:33Z</dcterms:created>
  <dcterms:modified xsi:type="dcterms:W3CDTF">2015-07-20T08:03:11Z</dcterms:modified>
</cp:coreProperties>
</file>