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56" r:id="rId3"/>
    <p:sldId id="270" r:id="rId4"/>
    <p:sldId id="259" r:id="rId5"/>
    <p:sldId id="261" r:id="rId6"/>
    <p:sldId id="262" r:id="rId7"/>
    <p:sldId id="257" r:id="rId8"/>
    <p:sldId id="258" r:id="rId9"/>
    <p:sldId id="263" r:id="rId10"/>
    <p:sldId id="266" r:id="rId11"/>
    <p:sldId id="265" r:id="rId12"/>
    <p:sldId id="264" r:id="rId13"/>
    <p:sldId id="269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7742" autoAdjust="0"/>
  </p:normalViewPr>
  <p:slideViewPr>
    <p:cSldViewPr>
      <p:cViewPr varScale="1">
        <p:scale>
          <a:sx n="43" d="100"/>
          <a:sy n="43" d="100"/>
        </p:scale>
        <p:origin x="216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AF012-50E3-4DA9-B63D-FB864ED2C4A5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D4AAB-6F6F-4521-A862-4E2D47B8502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1182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82582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5540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14090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0038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9741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3098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542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86756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BD4AAB-6F6F-4521-A862-4E2D47B85028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7923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508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2062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221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457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1450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16150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388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3554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8497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5102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4132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C27F8-A3AC-4C92-9E15-4D00A5B11D71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B9360-DD2D-44B3-A098-D31B8DF6C3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12392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251520" y="2924944"/>
            <a:ext cx="4752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MOODS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EMOTIONS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8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547" y="764704"/>
            <a:ext cx="5544616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6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25132" y="1603520"/>
            <a:ext cx="43559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surprised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23528" y="3645024"/>
            <a:ext cx="50405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bored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tired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worried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644008" y="269253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happy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86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What</a:t>
            </a:r>
            <a:r>
              <a:rPr lang="pl-PL" dirty="0" smtClean="0"/>
              <a:t> </a:t>
            </a:r>
            <a:r>
              <a:rPr lang="pl-PL" dirty="0" err="1" smtClean="0"/>
              <a:t>does</a:t>
            </a:r>
            <a:r>
              <a:rPr lang="pl-PL" dirty="0" smtClean="0"/>
              <a:t> </a:t>
            </a:r>
            <a:r>
              <a:rPr lang="pl-PL" u="sng" dirty="0" smtClean="0"/>
              <a:t>happy</a:t>
            </a:r>
            <a:r>
              <a:rPr lang="pl-PL" dirty="0" smtClean="0"/>
              <a:t> </a:t>
            </a:r>
            <a:r>
              <a:rPr lang="pl-PL" dirty="0" err="1" smtClean="0"/>
              <a:t>look</a:t>
            </a:r>
            <a:r>
              <a:rPr lang="pl-PL" dirty="0" smtClean="0"/>
              <a:t> </a:t>
            </a:r>
            <a:r>
              <a:rPr lang="pl-PL" dirty="0" err="1" smtClean="0"/>
              <a:t>like</a:t>
            </a:r>
            <a:r>
              <a:rPr lang="pl-PL" dirty="0" smtClean="0"/>
              <a:t> to </a:t>
            </a:r>
            <a:r>
              <a:rPr lang="pl-PL" dirty="0" err="1" smtClean="0"/>
              <a:t>you</a:t>
            </a:r>
            <a:r>
              <a:rPr lang="pl-PL" dirty="0" smtClean="0"/>
              <a:t>?</a:t>
            </a:r>
            <a:endParaRPr lang="pl-PL" dirty="0"/>
          </a:p>
        </p:txBody>
      </p:sp>
      <p:pic>
        <p:nvPicPr>
          <p:cNvPr id="1026" name="Picture 2" descr="F:\back up Ania\gr\dziewczynka na plaży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53571"/>
            <a:ext cx="1368152" cy="192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back up Ania\gr\dziewczynka z kucykiem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53571"/>
            <a:ext cx="2700585" cy="247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back up Ania\gr\chłopiec je lod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874713" cy="308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back up Ania\gr\para z parasolką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48880"/>
            <a:ext cx="1975941" cy="398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67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What</a:t>
            </a:r>
            <a:r>
              <a:rPr lang="pl-PL" dirty="0" smtClean="0"/>
              <a:t> </a:t>
            </a:r>
            <a:r>
              <a:rPr lang="pl-PL" dirty="0" err="1" smtClean="0"/>
              <a:t>does</a:t>
            </a:r>
            <a:r>
              <a:rPr lang="pl-PL" dirty="0" smtClean="0"/>
              <a:t> </a:t>
            </a:r>
            <a:r>
              <a:rPr lang="pl-PL" u="sng" dirty="0" err="1" smtClean="0"/>
              <a:t>calm</a:t>
            </a:r>
            <a:r>
              <a:rPr lang="pl-PL" dirty="0" smtClean="0"/>
              <a:t> </a:t>
            </a:r>
            <a:r>
              <a:rPr lang="pl-PL" dirty="0" err="1" smtClean="0"/>
              <a:t>look</a:t>
            </a:r>
            <a:r>
              <a:rPr lang="pl-PL" dirty="0" smtClean="0"/>
              <a:t> </a:t>
            </a:r>
            <a:r>
              <a:rPr lang="pl-PL" dirty="0" err="1" smtClean="0"/>
              <a:t>like</a:t>
            </a:r>
            <a:r>
              <a:rPr lang="pl-PL" dirty="0" smtClean="0"/>
              <a:t> to </a:t>
            </a:r>
            <a:r>
              <a:rPr lang="pl-PL" dirty="0" err="1" smtClean="0"/>
              <a:t>you</a:t>
            </a:r>
            <a:r>
              <a:rPr lang="pl-PL" dirty="0" smtClean="0"/>
              <a:t>?</a:t>
            </a:r>
            <a:endParaRPr lang="pl-PL" dirty="0"/>
          </a:p>
        </p:txBody>
      </p:sp>
      <p:pic>
        <p:nvPicPr>
          <p:cNvPr id="5" name="Picture 2" descr="F:\back up Ania\gr\babcia kolo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63989"/>
            <a:ext cx="2606203" cy="306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back up Ania\gr\dziewczynka idzie i czyt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56304"/>
            <a:ext cx="1376185" cy="378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back up Ania\gr\kobieta na plaż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84784"/>
            <a:ext cx="2088232" cy="255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69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What</a:t>
            </a:r>
            <a:r>
              <a:rPr lang="pl-PL" dirty="0" smtClean="0"/>
              <a:t> </a:t>
            </a:r>
            <a:r>
              <a:rPr lang="pl-PL" dirty="0" err="1" smtClean="0"/>
              <a:t>does</a:t>
            </a:r>
            <a:r>
              <a:rPr lang="pl-PL" dirty="0" smtClean="0"/>
              <a:t> </a:t>
            </a:r>
            <a:r>
              <a:rPr lang="pl-PL" u="sng" dirty="0" err="1" smtClean="0"/>
              <a:t>angry</a:t>
            </a:r>
            <a:r>
              <a:rPr lang="pl-PL" dirty="0" smtClean="0"/>
              <a:t> </a:t>
            </a:r>
            <a:r>
              <a:rPr lang="pl-PL" dirty="0" err="1" smtClean="0"/>
              <a:t>look</a:t>
            </a:r>
            <a:r>
              <a:rPr lang="pl-PL" dirty="0" smtClean="0"/>
              <a:t> </a:t>
            </a:r>
            <a:r>
              <a:rPr lang="pl-PL" dirty="0" err="1" smtClean="0"/>
              <a:t>like</a:t>
            </a:r>
            <a:r>
              <a:rPr lang="pl-PL" dirty="0" smtClean="0"/>
              <a:t> to </a:t>
            </a:r>
            <a:r>
              <a:rPr lang="pl-PL" dirty="0" err="1" smtClean="0"/>
              <a:t>you</a:t>
            </a:r>
            <a:r>
              <a:rPr lang="pl-PL" dirty="0" smtClean="0"/>
              <a:t>?</a:t>
            </a:r>
            <a:endParaRPr lang="pl-PL" dirty="0"/>
          </a:p>
        </p:txBody>
      </p:sp>
      <p:pic>
        <p:nvPicPr>
          <p:cNvPr id="5" name="Picture 2" descr="F:\back up Ania\gr\dzieci biją się kolor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794" y="1600200"/>
            <a:ext cx="272441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84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78954" y="569640"/>
            <a:ext cx="8229600" cy="114300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79" y="-5072"/>
            <a:ext cx="4719059" cy="3146039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574" y="89171"/>
            <a:ext cx="4577695" cy="305179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2" y="3693368"/>
            <a:ext cx="4355976" cy="290398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644" y="3489176"/>
            <a:ext cx="4662263" cy="3108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60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914" y="33477"/>
            <a:ext cx="4572000" cy="68580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48" y="141713"/>
            <a:ext cx="4536504" cy="302433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086" y="3462477"/>
            <a:ext cx="4594301" cy="306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1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back up Ania\gr\dziecko uśmiechnię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80728"/>
            <a:ext cx="4847158" cy="483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112690" y="46544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092339" y="46544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112689" y="2452784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20608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-2" y="2380303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0" y="4833086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3112688" y="4833086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3112689" y="2406238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0" y="-25938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0" y="4786540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24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back up Ania\gr\dziewczynka kasz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672"/>
            <a:ext cx="3970039" cy="578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rójkąt prostokątny 2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Trójkąt równoramienny 3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Trójkąt równoramienny 4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rójkąt prostokątny 5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równoramienny 6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1281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68184" y="836712"/>
            <a:ext cx="84249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I </a:t>
            </a:r>
            <a:r>
              <a:rPr lang="pl-PL" sz="54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am</a:t>
            </a:r>
            <a:r>
              <a:rPr lang="pl-PL" sz="54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 </a:t>
            </a:r>
            <a:r>
              <a:rPr lang="pl-PL" sz="54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angry</a:t>
            </a:r>
            <a:r>
              <a:rPr lang="pl-PL" sz="54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 </a:t>
            </a:r>
            <a:r>
              <a:rPr lang="pl-PL" sz="54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when</a:t>
            </a:r>
            <a:endParaRPr lang="en-GB" sz="54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47744" y="2924944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smtClean="0">
                <a:solidFill>
                  <a:srgbClr val="C00000"/>
                </a:solidFill>
                <a:latin typeface="Graphite Std Light Narrow" pitchFamily="66" charset="0"/>
              </a:rPr>
              <a:t>My </a:t>
            </a:r>
            <a:r>
              <a:rPr lang="pl-PL" sz="54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best</a:t>
            </a:r>
            <a:r>
              <a:rPr lang="pl-PL" sz="5400" b="1" dirty="0" smtClean="0">
                <a:solidFill>
                  <a:srgbClr val="C00000"/>
                </a:solidFill>
                <a:latin typeface="Graphite Std Light Narrow" pitchFamily="66" charset="0"/>
              </a:rPr>
              <a:t> </a:t>
            </a:r>
            <a:r>
              <a:rPr lang="pl-PL" sz="54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friend</a:t>
            </a:r>
            <a:r>
              <a:rPr lang="pl-PL" sz="5400" b="1" dirty="0" smtClean="0">
                <a:solidFill>
                  <a:srgbClr val="C00000"/>
                </a:solidFill>
                <a:latin typeface="Graphite Std Light Narrow" pitchFamily="66" charset="0"/>
              </a:rPr>
              <a:t> </a:t>
            </a:r>
            <a:r>
              <a:rPr lang="pl-PL" sz="54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is</a:t>
            </a:r>
            <a:r>
              <a:rPr lang="pl-PL" sz="5400" b="1" dirty="0" smtClean="0">
                <a:solidFill>
                  <a:srgbClr val="C00000"/>
                </a:solidFill>
                <a:latin typeface="Graphite Std Light Narrow" pitchFamily="66" charset="0"/>
              </a:rPr>
              <a:t> </a:t>
            </a:r>
            <a:r>
              <a:rPr lang="pl-PL" sz="54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angry</a:t>
            </a:r>
            <a:r>
              <a:rPr lang="pl-PL" sz="5400" b="1" dirty="0" smtClean="0">
                <a:solidFill>
                  <a:srgbClr val="C00000"/>
                </a:solidFill>
                <a:latin typeface="Graphite Std Light Narrow" pitchFamily="66" charset="0"/>
              </a:rPr>
              <a:t> </a:t>
            </a:r>
            <a:r>
              <a:rPr lang="pl-PL" sz="54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when</a:t>
            </a:r>
            <a:endParaRPr lang="en-GB" sz="54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152524" y="4797152"/>
            <a:ext cx="90487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My </a:t>
            </a:r>
            <a:r>
              <a:rPr lang="pl-PL" sz="54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teacher</a:t>
            </a:r>
            <a:r>
              <a:rPr lang="pl-PL" sz="54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 </a:t>
            </a:r>
            <a:r>
              <a:rPr lang="pl-PL" sz="54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is</a:t>
            </a:r>
            <a:r>
              <a:rPr lang="pl-PL" sz="54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 </a:t>
            </a:r>
            <a:r>
              <a:rPr lang="pl-PL" sz="54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angry</a:t>
            </a:r>
            <a:r>
              <a:rPr lang="pl-PL" sz="54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 </a:t>
            </a:r>
            <a:r>
              <a:rPr lang="pl-PL" sz="54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when</a:t>
            </a:r>
            <a:endParaRPr lang="en-GB" sz="54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36399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196765" y="315626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C00000"/>
                </a:solidFill>
                <a:latin typeface="Graphite Std Light Narrow" pitchFamily="66" charset="0"/>
              </a:rPr>
              <a:t>I </a:t>
            </a:r>
            <a:r>
              <a:rPr lang="pl-PL" sz="60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am</a:t>
            </a:r>
            <a:r>
              <a:rPr lang="pl-PL" sz="6000" b="1" dirty="0" smtClean="0">
                <a:solidFill>
                  <a:srgbClr val="C00000"/>
                </a:solidFill>
                <a:latin typeface="Graphite Std Light Narrow" pitchFamily="66" charset="0"/>
              </a:rPr>
              <a:t> happy </a:t>
            </a:r>
            <a:r>
              <a:rPr lang="pl-PL" sz="6000" b="1" dirty="0" err="1" smtClean="0">
                <a:solidFill>
                  <a:srgbClr val="C00000"/>
                </a:solidFill>
                <a:latin typeface="Graphite Std Light Narrow" pitchFamily="66" charset="0"/>
              </a:rPr>
              <a:t>when</a:t>
            </a:r>
            <a:endParaRPr lang="en-GB" sz="60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56270" y="2492896"/>
            <a:ext cx="900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My </a:t>
            </a:r>
            <a:r>
              <a:rPr lang="pl-PL" sz="60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best</a:t>
            </a:r>
            <a:r>
              <a:rPr lang="pl-PL" sz="60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</a:t>
            </a:r>
            <a:r>
              <a:rPr lang="pl-PL" sz="60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friend</a:t>
            </a:r>
            <a:r>
              <a:rPr lang="pl-PL" sz="60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</a:t>
            </a:r>
            <a:r>
              <a:rPr lang="pl-PL" sz="60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is</a:t>
            </a:r>
            <a:r>
              <a:rPr lang="pl-PL" sz="60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happy </a:t>
            </a:r>
            <a:r>
              <a:rPr lang="pl-PL" sz="60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when</a:t>
            </a:r>
            <a:endParaRPr lang="en-GB" sz="60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196765" y="4869160"/>
            <a:ext cx="8771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FFC000"/>
                </a:solidFill>
                <a:latin typeface="Bradley Hand ITC" panose="03070402050302030203" pitchFamily="66" charset="0"/>
              </a:rPr>
              <a:t>My </a:t>
            </a:r>
            <a:r>
              <a:rPr lang="pl-PL" sz="60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teacher</a:t>
            </a:r>
            <a:r>
              <a:rPr lang="pl-PL" sz="6000" b="1" dirty="0" smtClean="0">
                <a:solidFill>
                  <a:srgbClr val="FFC000"/>
                </a:solidFill>
                <a:latin typeface="Bradley Hand ITC" panose="03070402050302030203" pitchFamily="66" charset="0"/>
              </a:rPr>
              <a:t> </a:t>
            </a:r>
            <a:r>
              <a:rPr lang="pl-PL" sz="60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is</a:t>
            </a:r>
            <a:r>
              <a:rPr lang="pl-PL" sz="6000" b="1" dirty="0" smtClean="0">
                <a:solidFill>
                  <a:srgbClr val="FFC000"/>
                </a:solidFill>
                <a:latin typeface="Bradley Hand ITC" panose="03070402050302030203" pitchFamily="66" charset="0"/>
              </a:rPr>
              <a:t> happy </a:t>
            </a:r>
            <a:r>
              <a:rPr lang="pl-PL" sz="60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when</a:t>
            </a:r>
            <a:endParaRPr lang="en-GB" sz="60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71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F:\DCIM\110___05\IMG_452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2676"/>
            <a:ext cx="4032448" cy="3188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C:\Users\Marek\Desktop\ryn\IMG_4519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-1" r="21549" b="34594"/>
          <a:stretch/>
        </p:blipFill>
        <p:spPr bwMode="auto">
          <a:xfrm>
            <a:off x="4499992" y="3501008"/>
            <a:ext cx="4393010" cy="315557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Dowolny kształt 5"/>
          <p:cNvSpPr/>
          <p:nvPr/>
        </p:nvSpPr>
        <p:spPr>
          <a:xfrm>
            <a:off x="4825388" y="1377108"/>
            <a:ext cx="3602516" cy="1509592"/>
          </a:xfrm>
          <a:custGeom>
            <a:avLst/>
            <a:gdLst>
              <a:gd name="connsiteX0" fmla="*/ 0 w 3602516"/>
              <a:gd name="connsiteY0" fmla="*/ 99152 h 1509592"/>
              <a:gd name="connsiteX1" fmla="*/ 1751682 w 3602516"/>
              <a:gd name="connsiteY1" fmla="*/ 1509311 h 1509592"/>
              <a:gd name="connsiteX2" fmla="*/ 3602516 w 3602516"/>
              <a:gd name="connsiteY2" fmla="*/ 0 h 1509592"/>
              <a:gd name="connsiteX3" fmla="*/ 3602516 w 3602516"/>
              <a:gd name="connsiteY3" fmla="*/ 0 h 150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2516" h="1509592">
                <a:moveTo>
                  <a:pt x="0" y="99152"/>
                </a:moveTo>
                <a:cubicBezTo>
                  <a:pt x="575631" y="812494"/>
                  <a:pt x="1151263" y="1525836"/>
                  <a:pt x="1751682" y="1509311"/>
                </a:cubicBezTo>
                <a:cubicBezTo>
                  <a:pt x="2352101" y="1492786"/>
                  <a:pt x="3602516" y="0"/>
                  <a:pt x="3602516" y="0"/>
                </a:cubicBezTo>
                <a:lnTo>
                  <a:pt x="3602516" y="0"/>
                </a:lnTo>
              </a:path>
            </a:pathLst>
          </a:custGeom>
          <a:noFill/>
          <a:ln w="889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Dowolny kształt 7"/>
          <p:cNvSpPr/>
          <p:nvPr/>
        </p:nvSpPr>
        <p:spPr>
          <a:xfrm rot="10800000">
            <a:off x="264268" y="4509120"/>
            <a:ext cx="3602516" cy="1509592"/>
          </a:xfrm>
          <a:custGeom>
            <a:avLst/>
            <a:gdLst>
              <a:gd name="connsiteX0" fmla="*/ 0 w 3602516"/>
              <a:gd name="connsiteY0" fmla="*/ 99152 h 1509592"/>
              <a:gd name="connsiteX1" fmla="*/ 1751682 w 3602516"/>
              <a:gd name="connsiteY1" fmla="*/ 1509311 h 1509592"/>
              <a:gd name="connsiteX2" fmla="*/ 3602516 w 3602516"/>
              <a:gd name="connsiteY2" fmla="*/ 0 h 1509592"/>
              <a:gd name="connsiteX3" fmla="*/ 3602516 w 3602516"/>
              <a:gd name="connsiteY3" fmla="*/ 0 h 150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02516" h="1509592">
                <a:moveTo>
                  <a:pt x="0" y="99152"/>
                </a:moveTo>
                <a:cubicBezTo>
                  <a:pt x="575631" y="812494"/>
                  <a:pt x="1151263" y="1525836"/>
                  <a:pt x="1751682" y="1509311"/>
                </a:cubicBezTo>
                <a:cubicBezTo>
                  <a:pt x="2352101" y="1492786"/>
                  <a:pt x="3602516" y="0"/>
                  <a:pt x="3602516" y="0"/>
                </a:cubicBezTo>
                <a:lnTo>
                  <a:pt x="3602516" y="0"/>
                </a:lnTo>
              </a:path>
            </a:pathLst>
          </a:custGeom>
          <a:noFill/>
          <a:ln w="889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126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4019</TotalTime>
  <Words>128</Words>
  <Application>Microsoft Office PowerPoint</Application>
  <PresentationFormat>Pokaz na ekranie (4:3)</PresentationFormat>
  <Paragraphs>33</Paragraphs>
  <Slides>13</Slides>
  <Notes>13</Notes>
  <HiddenSlides>0</HiddenSlides>
  <MMClips>0</MMClips>
  <ScaleCrop>false</ScaleCrop>
  <HeadingPairs>
    <vt:vector size="6" baseType="variant">
      <vt:variant>
        <vt:lpstr>Używane czcionki</vt:lpstr>
      </vt:variant>
      <vt:variant>
        <vt:i4>13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27" baseType="lpstr">
      <vt:lpstr>Arial</vt:lpstr>
      <vt:lpstr>Baskerville Old Face</vt:lpstr>
      <vt:lpstr>Berlin Sans FB</vt:lpstr>
      <vt:lpstr>Bradley Hand ITC</vt:lpstr>
      <vt:lpstr>Britannic Bold</vt:lpstr>
      <vt:lpstr>Calibri</vt:lpstr>
      <vt:lpstr>Graphite Std Light Narrow</vt:lpstr>
      <vt:lpstr>Graphite Std Wide</vt:lpstr>
      <vt:lpstr>Jokerman</vt:lpstr>
      <vt:lpstr>Monotype Corsiva</vt:lpstr>
      <vt:lpstr>Tekton Pro Cond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What does happy look like to you?</vt:lpstr>
      <vt:lpstr>What does calm look like to you?</vt:lpstr>
      <vt:lpstr>What does angry look like to you?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</dc:creator>
  <cp:lastModifiedBy>Admin</cp:lastModifiedBy>
  <cp:revision>44</cp:revision>
  <dcterms:created xsi:type="dcterms:W3CDTF">2015-03-26T20:23:38Z</dcterms:created>
  <dcterms:modified xsi:type="dcterms:W3CDTF">2015-07-31T14:21:39Z</dcterms:modified>
</cp:coreProperties>
</file>