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9" r:id="rId2"/>
    <p:sldId id="256" r:id="rId3"/>
    <p:sldId id="273" r:id="rId4"/>
    <p:sldId id="272" r:id="rId5"/>
    <p:sldId id="258" r:id="rId6"/>
    <p:sldId id="259" r:id="rId7"/>
    <p:sldId id="271" r:id="rId8"/>
    <p:sldId id="257" r:id="rId9"/>
    <p:sldId id="261" r:id="rId10"/>
    <p:sldId id="260" r:id="rId1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2C8C85-51F0-491E-9774-3900AFEF0FD7}" styleName="Styl jasny 2 — Ak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Styl jasny 2 — Ak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Styl jasny 2 — Ak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2DE63D5-997A-4646-A377-4702673A728D}" styleName="Styl jasny 2 — Ak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9320" autoAdjust="0"/>
  </p:normalViewPr>
  <p:slideViewPr>
    <p:cSldViewPr>
      <p:cViewPr varScale="1">
        <p:scale>
          <a:sx n="51" d="100"/>
          <a:sy n="51" d="100"/>
        </p:scale>
        <p:origin x="195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7345A9-1903-4901-9F1C-7B7E3AE045BE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05DBFF-CB8C-4836-A3A5-EF8184E53B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4352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05DBFF-CB8C-4836-A3A5-EF8184E53B9D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6149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05DBFF-CB8C-4836-A3A5-EF8184E53B9D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852437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05DBFF-CB8C-4836-A3A5-EF8184E53B9D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34093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05DBFF-CB8C-4836-A3A5-EF8184E53B9D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54954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05DBFF-CB8C-4836-A3A5-EF8184E53B9D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6357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05DBFF-CB8C-4836-A3A5-EF8184E53B9D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4485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05DBFF-CB8C-4836-A3A5-EF8184E53B9D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42950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05DBFF-CB8C-4836-A3A5-EF8184E53B9D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3124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EE499-0B5B-4998-A69C-BE6CF14A78C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B702-4E6D-4882-B7B8-6010D0C4F3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46144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EE499-0B5B-4998-A69C-BE6CF14A78C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B702-4E6D-4882-B7B8-6010D0C4F3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2719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EE499-0B5B-4998-A69C-BE6CF14A78C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B702-4E6D-4882-B7B8-6010D0C4F3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27829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EE499-0B5B-4998-A69C-BE6CF14A78C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B702-4E6D-4882-B7B8-6010D0C4F3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888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EE499-0B5B-4998-A69C-BE6CF14A78C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B702-4E6D-4882-B7B8-6010D0C4F3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39031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EE499-0B5B-4998-A69C-BE6CF14A78C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B702-4E6D-4882-B7B8-6010D0C4F3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23611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EE499-0B5B-4998-A69C-BE6CF14A78C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B702-4E6D-4882-B7B8-6010D0C4F3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2934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EE499-0B5B-4998-A69C-BE6CF14A78C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B702-4E6D-4882-B7B8-6010D0C4F3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37420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EE499-0B5B-4998-A69C-BE6CF14A78C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B702-4E6D-4882-B7B8-6010D0C4F3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3591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EE499-0B5B-4998-A69C-BE6CF14A78C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B702-4E6D-4882-B7B8-6010D0C4F3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05447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EE499-0B5B-4998-A69C-BE6CF14A78C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2B702-4E6D-4882-B7B8-6010D0C4F3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977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EE499-0B5B-4998-A69C-BE6CF14A78C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2B702-4E6D-4882-B7B8-6010D0C4F31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18161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0" y="2700397"/>
            <a:ext cx="57606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25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ENVIRONMENT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99126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753600" cy="650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241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ia\Desktop\ewa 1\DS_TN_materials\grafiki\torebka foliowa kolor jpg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697" y="450640"/>
            <a:ext cx="1409519" cy="1605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nia\Desktop\ewa 1\DS_TN_materials\grafiki\torebka papierowa kolor jpg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74010" y="284971"/>
            <a:ext cx="1198662" cy="1752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nia\Desktop\ewa 1\DS_TN_materials\grafiki\samochód 2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27607" y="2742921"/>
            <a:ext cx="2897089" cy="84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nia\Desktop\ewa 1\DS_TN_materials\grafiki\rower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2469" y="2532992"/>
            <a:ext cx="1752178" cy="1055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Ania\Desktop\ewa 1\DS_TN_materials\grafiki\pojemnik na metal kolor jpg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829" y="4265991"/>
            <a:ext cx="843446" cy="911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Ania\Desktop\ewa 1\DS_TN_materials\grafiki\pojemnik na papier kolor jpg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6744" y="4265991"/>
            <a:ext cx="872946" cy="94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Ania\Desktop\ewa 1\DS_TN_materials\grafiki\pojemnik na plastik kolor jpg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8338" y="5405100"/>
            <a:ext cx="907179" cy="980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Ania\Desktop\ewa 1\DS_TN_materials\grafiki\pojemnik na szkło kolor jpg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50658" y="5405100"/>
            <a:ext cx="905118" cy="980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Ania\Desktop\ewa 1\DS_TN_materials\grafiki\kosz na śmieci.pn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8184" y="4157484"/>
            <a:ext cx="1125613" cy="222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nia\AppData\Local\Microsoft\Windows\Temporary Internet Files\Content.IE5\COYG7T32\tick-mark-296754_640[1]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17129"/>
            <a:ext cx="1131933" cy="861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Ania\AppData\Local\Microsoft\Windows\Temporary Internet Files\Content.IE5\COYG7T32\tick-mark-296754_640[1]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3848" y="2630212"/>
            <a:ext cx="1131933" cy="861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Ania\AppData\Local\Microsoft\Windows\Temporary Internet Files\Content.IE5\COYG7T32\tick-mark-296754_640[1]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3848" y="5150963"/>
            <a:ext cx="1131933" cy="861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100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5211806" y="438144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tx2">
                    <a:lumMod val="75000"/>
                  </a:schemeClr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collect</a:t>
            </a:r>
            <a:endParaRPr lang="en-GB" sz="6600" b="1" dirty="0">
              <a:solidFill>
                <a:schemeClr val="tx2">
                  <a:lumMod val="75000"/>
                </a:schemeClr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187624" y="3617783"/>
            <a:ext cx="30963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recycle</a:t>
            </a:r>
            <a:endParaRPr lang="en-GB" sz="6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076056" y="1916832"/>
            <a:ext cx="37444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FF0000"/>
                </a:solidFill>
                <a:latin typeface="Graphite Std Wide" pitchFamily="66" charset="0"/>
              </a:rPr>
              <a:t>sort out</a:t>
            </a:r>
            <a:endParaRPr lang="en-GB" sz="6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39552" y="1916832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reuse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2483768" y="5405681"/>
            <a:ext cx="48969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switch</a:t>
            </a:r>
            <a:r>
              <a:rPr lang="pl-PL" sz="6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 off</a:t>
            </a:r>
            <a:endParaRPr lang="en-GB" sz="6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187624" y="438144"/>
            <a:ext cx="71361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waste</a:t>
            </a:r>
            <a:endParaRPr lang="en-GB" sz="6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4610588" y="3429000"/>
            <a:ext cx="26257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b="1" dirty="0" err="1" smtClean="0">
                <a:solidFill>
                  <a:srgbClr val="FFC000"/>
                </a:solidFill>
                <a:latin typeface="Kokila" panose="020B0604020202020204" pitchFamily="34" charset="0"/>
                <a:ea typeface="BatangChe" panose="02030609000101010101" pitchFamily="49" charset="-127"/>
                <a:cs typeface="Kokila" panose="020B0604020202020204" pitchFamily="34" charset="0"/>
              </a:rPr>
              <a:t>rubbish</a:t>
            </a:r>
            <a:endParaRPr lang="en-GB" sz="7200" b="1" dirty="0">
              <a:solidFill>
                <a:srgbClr val="FFC000"/>
              </a:solidFill>
              <a:latin typeface="Kokila" panose="020B0604020202020204" pitchFamily="34" charset="0"/>
              <a:ea typeface="BatangChe" panose="02030609000101010101" pitchFamily="49" charset="-127"/>
              <a:cs typeface="Kokil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11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 fontScale="90000"/>
          </a:bodyPr>
          <a:lstStyle/>
          <a:p>
            <a:pPr algn="l"/>
            <a:r>
              <a:rPr lang="pl-PL" sz="4000" b="1" dirty="0" smtClean="0">
                <a:solidFill>
                  <a:srgbClr val="0070C0"/>
                </a:solidFill>
              </a:rPr>
              <a:t>I </a:t>
            </a:r>
            <a:r>
              <a:rPr lang="pl-PL" sz="4000" b="1" dirty="0" err="1" smtClean="0">
                <a:solidFill>
                  <a:srgbClr val="0070C0"/>
                </a:solidFill>
              </a:rPr>
              <a:t>can</a:t>
            </a:r>
            <a:r>
              <a:rPr lang="pl-PL" sz="4000" b="1" dirty="0" smtClean="0">
                <a:solidFill>
                  <a:srgbClr val="0070C0"/>
                </a:solidFill>
              </a:rPr>
              <a:t> </a:t>
            </a:r>
            <a:r>
              <a:rPr lang="pl-PL" sz="4000" b="1" dirty="0" err="1" smtClean="0">
                <a:solidFill>
                  <a:srgbClr val="0070C0"/>
                </a:solidFill>
              </a:rPr>
              <a:t>reduce</a:t>
            </a:r>
            <a:r>
              <a:rPr lang="pl-PL" sz="4000" b="1" dirty="0">
                <a:solidFill>
                  <a:srgbClr val="0070C0"/>
                </a:solidFill>
              </a:rPr>
              <a:t> </a:t>
            </a:r>
            <a:r>
              <a:rPr lang="pl-PL" sz="4000" b="1" dirty="0" smtClean="0">
                <a:solidFill>
                  <a:srgbClr val="0070C0"/>
                </a:solidFill>
              </a:rPr>
              <a:t>    </a:t>
            </a:r>
            <a:r>
              <a:rPr lang="pl-PL" sz="4000" b="1" dirty="0" smtClean="0">
                <a:solidFill>
                  <a:schemeClr val="accent3">
                    <a:lumMod val="75000"/>
                  </a:schemeClr>
                </a:solidFill>
              </a:rPr>
              <a:t>I </a:t>
            </a:r>
            <a:r>
              <a:rPr lang="pl-PL" sz="4000" b="1" dirty="0" err="1">
                <a:solidFill>
                  <a:schemeClr val="accent3">
                    <a:lumMod val="75000"/>
                  </a:schemeClr>
                </a:solidFill>
              </a:rPr>
              <a:t>can</a:t>
            </a:r>
            <a:r>
              <a:rPr lang="pl-PL" sz="4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pl-PL" sz="4000" b="1" dirty="0" err="1" smtClean="0">
                <a:solidFill>
                  <a:schemeClr val="accent3">
                    <a:lumMod val="75000"/>
                  </a:schemeClr>
                </a:solidFill>
              </a:rPr>
              <a:t>recycle</a:t>
            </a:r>
            <a:r>
              <a:rPr lang="pl-PL" sz="4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pl-PL" sz="4000" b="1" dirty="0" smtClean="0">
                <a:solidFill>
                  <a:schemeClr val="accent3">
                    <a:lumMod val="75000"/>
                  </a:schemeClr>
                </a:solidFill>
              </a:rPr>
              <a:t>    </a:t>
            </a:r>
            <a:r>
              <a:rPr lang="pl-PL" sz="4000" b="1" dirty="0" smtClean="0">
                <a:solidFill>
                  <a:srgbClr val="C00000"/>
                </a:solidFill>
              </a:rPr>
              <a:t>I </a:t>
            </a:r>
            <a:r>
              <a:rPr lang="pl-PL" sz="4000" b="1" dirty="0" err="1">
                <a:solidFill>
                  <a:srgbClr val="C00000"/>
                </a:solidFill>
              </a:rPr>
              <a:t>can</a:t>
            </a:r>
            <a:r>
              <a:rPr lang="pl-PL" sz="4000" b="1" dirty="0">
                <a:solidFill>
                  <a:srgbClr val="C00000"/>
                </a:solidFill>
              </a:rPr>
              <a:t> </a:t>
            </a:r>
            <a:r>
              <a:rPr lang="pl-PL" sz="4000" b="1" dirty="0" err="1" smtClean="0">
                <a:solidFill>
                  <a:srgbClr val="C00000"/>
                </a:solidFill>
              </a:rPr>
              <a:t>reuse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888" y="1942798"/>
            <a:ext cx="1767684" cy="1792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224" y="1954976"/>
            <a:ext cx="1767331" cy="1792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470" y="4581128"/>
            <a:ext cx="1786150" cy="1676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2921" y="4581129"/>
            <a:ext cx="1761891" cy="1676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469" y="1936527"/>
            <a:ext cx="1786151" cy="1792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888" y="4581127"/>
            <a:ext cx="1767684" cy="1676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790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608629"/>
              </p:ext>
            </p:extLst>
          </p:nvPr>
        </p:nvGraphicFramePr>
        <p:xfrm>
          <a:off x="611560" y="1052736"/>
          <a:ext cx="7968208" cy="4436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84104"/>
                <a:gridCol w="3984104"/>
              </a:tblGrid>
              <a:tr h="734840">
                <a:tc>
                  <a:txBody>
                    <a:bodyPr/>
                    <a:lstStyle/>
                    <a:p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Plant a </a:t>
                      </a:r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tree</a:t>
                      </a:r>
                      <a:endParaRPr lang="pl-PL" dirty="0">
                        <a:latin typeface="Berlin Sans FB" panose="020E0602020502020306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Take</a:t>
                      </a:r>
                      <a:r>
                        <a:rPr lang="pl-PL" baseline="0" dirty="0" smtClean="0">
                          <a:latin typeface="Berlin Sans FB" panose="020E0602020502020306" pitchFamily="34" charset="0"/>
                        </a:rPr>
                        <a:t> </a:t>
                      </a:r>
                      <a:r>
                        <a:rPr lang="pl-PL" baseline="0" dirty="0" err="1" smtClean="0">
                          <a:latin typeface="Berlin Sans FB" panose="020E0602020502020306" pitchFamily="34" charset="0"/>
                        </a:rPr>
                        <a:t>long</a:t>
                      </a:r>
                      <a:r>
                        <a:rPr lang="pl-PL" baseline="0" dirty="0" smtClean="0">
                          <a:latin typeface="Berlin Sans FB" panose="020E0602020502020306" pitchFamily="34" charset="0"/>
                        </a:rPr>
                        <a:t> </a:t>
                      </a:r>
                      <a:r>
                        <a:rPr lang="pl-PL" baseline="0" dirty="0" err="1" smtClean="0">
                          <a:latin typeface="Berlin Sans FB" panose="020E0602020502020306" pitchFamily="34" charset="0"/>
                        </a:rPr>
                        <a:t>baths</a:t>
                      </a:r>
                      <a:endParaRPr lang="pl-PL" dirty="0">
                        <a:latin typeface="Berlin Sans FB" panose="020E0602020502020306" pitchFamily="34" charset="0"/>
                      </a:endParaRPr>
                    </a:p>
                  </a:txBody>
                  <a:tcPr/>
                </a:tc>
              </a:tr>
              <a:tr h="734840">
                <a:tc>
                  <a:txBody>
                    <a:bodyPr/>
                    <a:lstStyle/>
                    <a:p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Recycle</a:t>
                      </a:r>
                      <a:endParaRPr lang="pl-PL" dirty="0">
                        <a:latin typeface="Berlin Sans FB" panose="020E0602020502020306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Litter</a:t>
                      </a:r>
                      <a:endParaRPr lang="pl-PL" dirty="0">
                        <a:latin typeface="Berlin Sans FB" panose="020E0602020502020306" pitchFamily="34" charset="0"/>
                      </a:endParaRPr>
                    </a:p>
                  </a:txBody>
                  <a:tcPr/>
                </a:tc>
              </a:tr>
              <a:tr h="762568">
                <a:tc>
                  <a:txBody>
                    <a:bodyPr/>
                    <a:lstStyle/>
                    <a:p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Donate</a:t>
                      </a:r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 toys</a:t>
                      </a:r>
                      <a:endParaRPr lang="pl-PL" dirty="0">
                        <a:latin typeface="Berlin Sans FB" panose="020E0602020502020306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Leave</a:t>
                      </a:r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 the </a:t>
                      </a:r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lights</a:t>
                      </a:r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 on </a:t>
                      </a:r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when</a:t>
                      </a:r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 </a:t>
                      </a:r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you</a:t>
                      </a:r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 </a:t>
                      </a:r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leave</a:t>
                      </a:r>
                      <a:endParaRPr lang="pl-PL" dirty="0">
                        <a:latin typeface="Berlin Sans FB" panose="020E0602020502020306" pitchFamily="34" charset="0"/>
                      </a:endParaRPr>
                    </a:p>
                  </a:txBody>
                  <a:tcPr/>
                </a:tc>
              </a:tr>
              <a:tr h="734840">
                <a:tc>
                  <a:txBody>
                    <a:bodyPr/>
                    <a:lstStyle/>
                    <a:p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Switch the </a:t>
                      </a:r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lights</a:t>
                      </a:r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 off</a:t>
                      </a:r>
                      <a:endParaRPr lang="pl-PL" dirty="0">
                        <a:latin typeface="Berlin Sans FB" panose="020E0602020502020306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Use</a:t>
                      </a:r>
                      <a:r>
                        <a:rPr lang="pl-PL" baseline="0" dirty="0" smtClean="0">
                          <a:latin typeface="Berlin Sans FB" panose="020E0602020502020306" pitchFamily="34" charset="0"/>
                        </a:rPr>
                        <a:t> </a:t>
                      </a:r>
                      <a:r>
                        <a:rPr lang="pl-PL" baseline="0" dirty="0" err="1" smtClean="0">
                          <a:latin typeface="Berlin Sans FB" panose="020E0602020502020306" pitchFamily="34" charset="0"/>
                        </a:rPr>
                        <a:t>cars</a:t>
                      </a:r>
                      <a:r>
                        <a:rPr lang="pl-PL" baseline="0" dirty="0" smtClean="0">
                          <a:latin typeface="Berlin Sans FB" panose="020E0602020502020306" pitchFamily="34" charset="0"/>
                        </a:rPr>
                        <a:t> </a:t>
                      </a:r>
                      <a:r>
                        <a:rPr lang="pl-PL" baseline="0" dirty="0" err="1" smtClean="0">
                          <a:latin typeface="Berlin Sans FB" panose="020E0602020502020306" pitchFamily="34" charset="0"/>
                        </a:rPr>
                        <a:t>all</a:t>
                      </a:r>
                      <a:r>
                        <a:rPr lang="pl-PL" baseline="0" dirty="0" smtClean="0">
                          <a:latin typeface="Berlin Sans FB" panose="020E0602020502020306" pitchFamily="34" charset="0"/>
                        </a:rPr>
                        <a:t> the </a:t>
                      </a:r>
                      <a:r>
                        <a:rPr lang="pl-PL" baseline="0" dirty="0" err="1" smtClean="0">
                          <a:latin typeface="Berlin Sans FB" panose="020E0602020502020306" pitchFamily="34" charset="0"/>
                        </a:rPr>
                        <a:t>time</a:t>
                      </a:r>
                      <a:endParaRPr lang="pl-PL" dirty="0">
                        <a:latin typeface="Berlin Sans FB" panose="020E0602020502020306" pitchFamily="34" charset="0"/>
                      </a:endParaRPr>
                    </a:p>
                  </a:txBody>
                  <a:tcPr/>
                </a:tc>
              </a:tr>
              <a:tr h="734840">
                <a:tc>
                  <a:txBody>
                    <a:bodyPr/>
                    <a:lstStyle/>
                    <a:p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Walk and </a:t>
                      </a:r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ride</a:t>
                      </a:r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 a </a:t>
                      </a:r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bike</a:t>
                      </a:r>
                      <a:endParaRPr lang="pl-PL" dirty="0">
                        <a:latin typeface="Berlin Sans FB" panose="020E0602020502020306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Dump</a:t>
                      </a:r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 waste </a:t>
                      </a:r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into</a:t>
                      </a:r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 </a:t>
                      </a:r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water</a:t>
                      </a:r>
                      <a:endParaRPr lang="pl-PL" dirty="0">
                        <a:latin typeface="Berlin Sans FB" panose="020E0602020502020306" pitchFamily="34" charset="0"/>
                      </a:endParaRPr>
                    </a:p>
                  </a:txBody>
                  <a:tcPr/>
                </a:tc>
              </a:tr>
              <a:tr h="734840">
                <a:tc>
                  <a:txBody>
                    <a:bodyPr/>
                    <a:lstStyle/>
                    <a:p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Clean</a:t>
                      </a:r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 </a:t>
                      </a:r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up</a:t>
                      </a:r>
                      <a:endParaRPr lang="pl-PL" dirty="0">
                        <a:latin typeface="Berlin Sans FB" panose="020E0602020502020306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Throw</a:t>
                      </a:r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 </a:t>
                      </a:r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away</a:t>
                      </a:r>
                      <a:r>
                        <a:rPr lang="pl-PL" dirty="0" smtClean="0">
                          <a:latin typeface="Berlin Sans FB" panose="020E0602020502020306" pitchFamily="34" charset="0"/>
                        </a:rPr>
                        <a:t> </a:t>
                      </a:r>
                      <a:r>
                        <a:rPr lang="pl-PL" dirty="0" err="1" smtClean="0">
                          <a:latin typeface="Berlin Sans FB" panose="020E0602020502020306" pitchFamily="34" charset="0"/>
                        </a:rPr>
                        <a:t>clothes</a:t>
                      </a:r>
                      <a:r>
                        <a:rPr lang="pl-PL" baseline="0" dirty="0" smtClean="0">
                          <a:latin typeface="Berlin Sans FB" panose="020E0602020502020306" pitchFamily="34" charset="0"/>
                        </a:rPr>
                        <a:t> and toys</a:t>
                      </a:r>
                      <a:endParaRPr lang="pl-PL" dirty="0">
                        <a:latin typeface="Berlin Sans FB" panose="020E0602020502020306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pole tekstowe 4"/>
          <p:cNvSpPr txBox="1"/>
          <p:nvPr/>
        </p:nvSpPr>
        <p:spPr>
          <a:xfrm>
            <a:off x="1691680" y="277089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GOOD</a:t>
            </a:r>
            <a:endParaRPr lang="pl-PL" sz="36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940152" y="277088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</a:t>
            </a:r>
            <a:endParaRPr lang="pl-PL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889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291"/>
              </p:ext>
            </p:extLst>
          </p:nvPr>
        </p:nvGraphicFramePr>
        <p:xfrm>
          <a:off x="539552" y="548680"/>
          <a:ext cx="8064896" cy="5877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4896"/>
              </a:tblGrid>
              <a:tr h="5877272">
                <a:tc>
                  <a:txBody>
                    <a:bodyPr/>
                    <a:lstStyle/>
                    <a:p>
                      <a:endParaRPr lang="pl-PL" sz="3600" dirty="0" smtClean="0"/>
                    </a:p>
                    <a:p>
                      <a:endParaRPr lang="pl-PL" sz="3600" dirty="0" smtClean="0"/>
                    </a:p>
                    <a:p>
                      <a:r>
                        <a:rPr lang="pl-PL" sz="3600" baseline="0" dirty="0" smtClean="0"/>
                        <a:t>On </a:t>
                      </a:r>
                      <a:r>
                        <a:rPr lang="pl-PL" sz="3600" baseline="0" dirty="0" err="1" smtClean="0"/>
                        <a:t>Monday</a:t>
                      </a:r>
                      <a:r>
                        <a:rPr lang="pl-PL" sz="3600" baseline="0" dirty="0" smtClean="0"/>
                        <a:t> a </a:t>
                      </a:r>
                      <a:r>
                        <a:rPr lang="pl-PL" sz="3600" baseline="0" dirty="0" err="1" smtClean="0"/>
                        <a:t>storm</a:t>
                      </a:r>
                      <a:r>
                        <a:rPr lang="pl-PL" sz="3600" baseline="0" dirty="0" smtClean="0"/>
                        <a:t> </a:t>
                      </a:r>
                      <a:r>
                        <a:rPr lang="pl-PL" sz="3600" baseline="0" dirty="0" err="1" smtClean="0"/>
                        <a:t>destroyed</a:t>
                      </a:r>
                      <a:r>
                        <a:rPr lang="pl-PL" sz="3600" baseline="0" dirty="0" smtClean="0"/>
                        <a:t> </a:t>
                      </a:r>
                      <a:r>
                        <a:rPr lang="pl-PL" sz="3600" baseline="0" dirty="0" err="1" smtClean="0"/>
                        <a:t>six</a:t>
                      </a:r>
                      <a:r>
                        <a:rPr lang="pl-PL" sz="3600" baseline="0" dirty="0" smtClean="0"/>
                        <a:t> </a:t>
                      </a:r>
                      <a:r>
                        <a:rPr lang="pl-PL" sz="3600" baseline="0" dirty="0" err="1" smtClean="0"/>
                        <a:t>trees</a:t>
                      </a:r>
                      <a:r>
                        <a:rPr lang="pl-PL" sz="3600" baseline="0" dirty="0" smtClean="0"/>
                        <a:t> in </a:t>
                      </a:r>
                      <a:r>
                        <a:rPr lang="pl-PL" sz="3600" baseline="0" dirty="0" err="1" smtClean="0"/>
                        <a:t>our</a:t>
                      </a:r>
                      <a:r>
                        <a:rPr lang="pl-PL" sz="3600" baseline="0" dirty="0" smtClean="0"/>
                        <a:t> park and on </a:t>
                      </a:r>
                      <a:r>
                        <a:rPr lang="pl-PL" sz="3600" baseline="0" dirty="0" err="1" smtClean="0"/>
                        <a:t>Tuesday</a:t>
                      </a:r>
                      <a:r>
                        <a:rPr lang="pl-PL" sz="3600" baseline="0" dirty="0" smtClean="0"/>
                        <a:t> </a:t>
                      </a:r>
                      <a:r>
                        <a:rPr lang="pl-PL" sz="3600" baseline="0" dirty="0" err="1" smtClean="0"/>
                        <a:t>another</a:t>
                      </a:r>
                      <a:r>
                        <a:rPr lang="pl-PL" sz="3600" baseline="0" dirty="0" smtClean="0"/>
                        <a:t> </a:t>
                      </a:r>
                      <a:r>
                        <a:rPr lang="pl-PL" sz="3600" baseline="0" dirty="0" err="1" smtClean="0"/>
                        <a:t>eight</a:t>
                      </a:r>
                      <a:r>
                        <a:rPr lang="pl-PL" sz="3600" baseline="0" dirty="0" smtClean="0"/>
                        <a:t>.  On </a:t>
                      </a:r>
                      <a:r>
                        <a:rPr lang="pl-PL" sz="3600" baseline="0" dirty="0" err="1" smtClean="0"/>
                        <a:t>Friday</a:t>
                      </a:r>
                      <a:r>
                        <a:rPr lang="pl-PL" sz="3600" baseline="0" dirty="0" smtClean="0"/>
                        <a:t> </a:t>
                      </a:r>
                      <a:r>
                        <a:rPr lang="pl-PL" sz="3600" baseline="0" dirty="0" err="1" smtClean="0"/>
                        <a:t>morning</a:t>
                      </a:r>
                      <a:r>
                        <a:rPr lang="pl-PL" sz="3600" baseline="0" dirty="0" smtClean="0"/>
                        <a:t> we </a:t>
                      </a:r>
                      <a:r>
                        <a:rPr lang="pl-PL" sz="3600" baseline="0" dirty="0" err="1" smtClean="0"/>
                        <a:t>planted</a:t>
                      </a:r>
                      <a:r>
                        <a:rPr lang="pl-PL" sz="3600" baseline="0" dirty="0" smtClean="0"/>
                        <a:t> ten </a:t>
                      </a:r>
                      <a:r>
                        <a:rPr lang="pl-PL" sz="3600" baseline="0" dirty="0" err="1" smtClean="0"/>
                        <a:t>new</a:t>
                      </a:r>
                      <a:r>
                        <a:rPr lang="pl-PL" sz="3600" baseline="0" dirty="0" smtClean="0"/>
                        <a:t> </a:t>
                      </a:r>
                      <a:r>
                        <a:rPr lang="pl-PL" sz="3600" baseline="0" dirty="0" err="1" smtClean="0"/>
                        <a:t>trees</a:t>
                      </a:r>
                      <a:r>
                        <a:rPr lang="pl-PL" sz="3600" baseline="0" dirty="0" smtClean="0"/>
                        <a:t>. </a:t>
                      </a:r>
                      <a:r>
                        <a:rPr lang="pl-PL" sz="3600" baseline="0" dirty="0" err="1" smtClean="0"/>
                        <a:t>Were</a:t>
                      </a:r>
                      <a:r>
                        <a:rPr lang="pl-PL" sz="3600" baseline="0" dirty="0" smtClean="0"/>
                        <a:t> </a:t>
                      </a:r>
                      <a:r>
                        <a:rPr lang="pl-PL" sz="3600" baseline="0" dirty="0" err="1" smtClean="0"/>
                        <a:t>more</a:t>
                      </a:r>
                      <a:r>
                        <a:rPr lang="pl-PL" sz="3600" baseline="0" dirty="0" smtClean="0"/>
                        <a:t> </a:t>
                      </a:r>
                      <a:r>
                        <a:rPr lang="pl-PL" sz="3600" baseline="0" dirty="0" err="1" smtClean="0"/>
                        <a:t>trees</a:t>
                      </a:r>
                      <a:r>
                        <a:rPr lang="pl-PL" sz="3600" baseline="0" dirty="0" smtClean="0"/>
                        <a:t> </a:t>
                      </a:r>
                      <a:r>
                        <a:rPr lang="pl-PL" sz="3600" baseline="0" dirty="0" err="1" smtClean="0"/>
                        <a:t>destroyed</a:t>
                      </a:r>
                      <a:r>
                        <a:rPr lang="pl-PL" sz="3600" baseline="0" dirty="0" smtClean="0"/>
                        <a:t> </a:t>
                      </a:r>
                      <a:r>
                        <a:rPr lang="pl-PL" sz="3600" baseline="0" dirty="0" err="1" smtClean="0"/>
                        <a:t>or</a:t>
                      </a:r>
                      <a:r>
                        <a:rPr lang="pl-PL" sz="3600" baseline="0" dirty="0" smtClean="0"/>
                        <a:t> </a:t>
                      </a:r>
                      <a:r>
                        <a:rPr lang="pl-PL" sz="3600" baseline="0" dirty="0" err="1" smtClean="0"/>
                        <a:t>planted</a:t>
                      </a:r>
                      <a:r>
                        <a:rPr lang="pl-PL" sz="3600" baseline="0" dirty="0" smtClean="0"/>
                        <a:t> in </a:t>
                      </a:r>
                      <a:r>
                        <a:rPr lang="pl-PL" sz="3600" baseline="0" dirty="0" err="1" smtClean="0"/>
                        <a:t>our</a:t>
                      </a:r>
                      <a:r>
                        <a:rPr lang="pl-PL" sz="3600" baseline="0" dirty="0" smtClean="0"/>
                        <a:t> park </a:t>
                      </a:r>
                      <a:r>
                        <a:rPr lang="pl-PL" sz="3600" baseline="0" dirty="0" err="1" smtClean="0"/>
                        <a:t>last</a:t>
                      </a:r>
                      <a:r>
                        <a:rPr lang="pl-PL" sz="3600" baseline="0" dirty="0" smtClean="0"/>
                        <a:t> </a:t>
                      </a:r>
                      <a:r>
                        <a:rPr lang="pl-PL" sz="3600" baseline="0" dirty="0" err="1" smtClean="0"/>
                        <a:t>week</a:t>
                      </a:r>
                      <a:r>
                        <a:rPr lang="pl-PL" sz="3600" baseline="0" dirty="0" smtClean="0"/>
                        <a:t>? </a:t>
                      </a:r>
                      <a:endParaRPr lang="pl-PL" sz="1800" baseline="0" dirty="0" smtClean="0"/>
                    </a:p>
                    <a:p>
                      <a:endParaRPr lang="pl-PL" sz="1800" dirty="0" smtClean="0"/>
                    </a:p>
                    <a:p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rce 1"/>
          <p:cNvSpPr/>
          <p:nvPr/>
        </p:nvSpPr>
        <p:spPr>
          <a:xfrm>
            <a:off x="1979712" y="1484784"/>
            <a:ext cx="4455869" cy="4372161"/>
          </a:xfrm>
          <a:prstGeom prst="hear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7200">
              <a:solidFill>
                <a:schemeClr val="accent2"/>
              </a:solidFill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827584" y="1988840"/>
            <a:ext cx="7920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dirty="0" smtClean="0"/>
              <a:t>I</a:t>
            </a:r>
            <a:endParaRPr lang="pl-PL" sz="72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6804248" y="2075701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dirty="0" smtClean="0"/>
              <a:t>Earth</a:t>
            </a:r>
            <a:endParaRPr lang="pl-PL" sz="7200" dirty="0"/>
          </a:p>
        </p:txBody>
      </p:sp>
    </p:spTree>
    <p:extLst>
      <p:ext uri="{BB962C8B-B14F-4D97-AF65-F5344CB8AC3E}">
        <p14:creationId xmlns:p14="http://schemas.microsoft.com/office/powerpoint/2010/main" val="355006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115616" y="404664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Dear</a:t>
            </a:r>
            <a:r>
              <a:rPr lang="pl-P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Mother</a:t>
            </a:r>
            <a:r>
              <a:rPr lang="pl-P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Earth, I </a:t>
            </a:r>
            <a:r>
              <a:rPr lang="pl-PL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promise</a:t>
            </a:r>
            <a:r>
              <a:rPr lang="pl-P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to…</a:t>
            </a:r>
            <a:endParaRPr lang="pl-P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97" y="1285301"/>
            <a:ext cx="7056341" cy="5044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929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3728" y="313606"/>
            <a:ext cx="4787577" cy="6081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256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5966</TotalTime>
  <Words>176</Words>
  <Application>Microsoft Office PowerPoint</Application>
  <PresentationFormat>Pokaz na ekranie (4:3)</PresentationFormat>
  <Paragraphs>45</Paragraphs>
  <Slides>10</Slides>
  <Notes>10</Notes>
  <HiddenSlides>0</HiddenSlides>
  <MMClips>0</MMClips>
  <ScaleCrop>false</ScaleCrop>
  <HeadingPairs>
    <vt:vector size="6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21" baseType="lpstr">
      <vt:lpstr>Arial</vt:lpstr>
      <vt:lpstr>BatangChe</vt:lpstr>
      <vt:lpstr>Berlin Sans FB</vt:lpstr>
      <vt:lpstr>Britannic Bold</vt:lpstr>
      <vt:lpstr>Calibri</vt:lpstr>
      <vt:lpstr>Graphite Std Wide</vt:lpstr>
      <vt:lpstr>Jokerman</vt:lpstr>
      <vt:lpstr>Kokila</vt:lpstr>
      <vt:lpstr>Tempus Sans ITC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I can reduce     I can recycle     I can reuse         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Ania</dc:creator>
  <cp:lastModifiedBy>Admin</cp:lastModifiedBy>
  <cp:revision>64</cp:revision>
  <dcterms:created xsi:type="dcterms:W3CDTF">2015-06-27T19:34:02Z</dcterms:created>
  <dcterms:modified xsi:type="dcterms:W3CDTF">2015-07-31T14:21:23Z</dcterms:modified>
</cp:coreProperties>
</file>