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7" r:id="rId4"/>
    <p:sldId id="266" r:id="rId5"/>
    <p:sldId id="265" r:id="rId6"/>
    <p:sldId id="264" r:id="rId7"/>
    <p:sldId id="262" r:id="rId8"/>
    <p:sldId id="268" r:id="rId9"/>
    <p:sldId id="258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843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9198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20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0769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9304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6447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8418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912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1794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5574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9973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87CE7-4A0B-4C9F-9137-FA0CA3B876AF}" type="datetimeFigureOut">
              <a:rPr lang="pl-PL" smtClean="0"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EFB74-3451-4A48-A217-4D8D0DAD43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2003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36.jpeg"/><Relationship Id="rId7" Type="http://schemas.openxmlformats.org/officeDocument/2006/relationships/image" Target="../media/image3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37.jpeg"/><Relationship Id="rId10" Type="http://schemas.openxmlformats.org/officeDocument/2006/relationships/image" Target="../media/image39.jpeg"/><Relationship Id="rId4" Type="http://schemas.openxmlformats.org/officeDocument/2006/relationships/image" Target="../media/image28.jpeg"/><Relationship Id="rId9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jpeg"/><Relationship Id="rId9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179512" y="2551837"/>
            <a:ext cx="5184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 TECHNOLOGIES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09602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81964"/>
            <a:ext cx="2579536" cy="2025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10743"/>
            <a:ext cx="2202565" cy="1651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36" y="337825"/>
            <a:ext cx="2169184" cy="1983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073" y="4941168"/>
            <a:ext cx="2401824" cy="1587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170" y="2536605"/>
            <a:ext cx="270690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40" y="4610697"/>
            <a:ext cx="2195289" cy="173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2232248" cy="1487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983" y="4798792"/>
            <a:ext cx="2597284" cy="1729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2595165" y="2559542"/>
            <a:ext cx="35589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What</a:t>
            </a:r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are</a:t>
            </a:r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</a:p>
          <a:p>
            <a:pPr algn="ctr"/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they</a:t>
            </a:r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l-PL" sz="5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doing</a:t>
            </a:r>
            <a:r>
              <a:rPr lang="pl-P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?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1944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77" y="323373"/>
            <a:ext cx="1682983" cy="132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69" y="4942444"/>
            <a:ext cx="1763084" cy="132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565" y="250954"/>
            <a:ext cx="1551606" cy="141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69" y="2579559"/>
            <a:ext cx="1743172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924944"/>
            <a:ext cx="1811540" cy="1204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395497"/>
            <a:ext cx="1691456" cy="1338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16632"/>
            <a:ext cx="1620813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157192"/>
            <a:ext cx="1662971" cy="1107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2339752" y="2060848"/>
            <a:ext cx="2052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>
                <a:latin typeface="Aharoni" panose="02010803020104030203" pitchFamily="2" charset="-79"/>
                <a:cs typeface="Aharoni" panose="02010803020104030203" pitchFamily="2" charset="-79"/>
              </a:rPr>
              <a:t>w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rite</a:t>
            </a:r>
            <a:r>
              <a:rPr lang="pl-PL" dirty="0" smtClean="0">
                <a:latin typeface="Aharoni" panose="02010803020104030203" pitchFamily="2" charset="-79"/>
                <a:cs typeface="Aharoni" panose="02010803020104030203" pitchFamily="2" charset="-79"/>
              </a:rPr>
              <a:t> a  </a:t>
            </a:r>
            <a:r>
              <a:rPr lang="pl-PL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message</a:t>
            </a:r>
            <a:endParaRPr lang="pl-PL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339752" y="4221088"/>
            <a:ext cx="1707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</a:t>
            </a:r>
            <a:r>
              <a:rPr lang="pl-PL" b="1" dirty="0" err="1" smtClean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isten</a:t>
            </a:r>
            <a:r>
              <a:rPr lang="pl-PL" b="1" dirty="0" smtClean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to </a:t>
            </a:r>
            <a:r>
              <a:rPr lang="pl-PL" b="1" dirty="0" err="1" smtClean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music</a:t>
            </a:r>
            <a:endParaRPr lang="pl-PL" b="1" dirty="0">
              <a:solidFill>
                <a:schemeClr val="accent1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584210" y="3429000"/>
            <a:ext cx="1563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>
                <a:solidFill>
                  <a:schemeClr val="accent4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</a:t>
            </a:r>
            <a:r>
              <a:rPr lang="pl-PL" b="1" dirty="0" err="1" smtClean="0">
                <a:solidFill>
                  <a:schemeClr val="accent4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lay</a:t>
            </a:r>
            <a:r>
              <a:rPr lang="pl-PL" b="1" dirty="0" smtClean="0">
                <a:solidFill>
                  <a:schemeClr val="accent4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a </a:t>
            </a:r>
            <a:r>
              <a:rPr lang="pl-PL" b="1" dirty="0" err="1" smtClean="0">
                <a:solidFill>
                  <a:schemeClr val="accent4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game</a:t>
            </a:r>
            <a:endParaRPr lang="pl-PL" b="1" dirty="0">
              <a:solidFill>
                <a:schemeClr val="accent4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590318" y="1669565"/>
            <a:ext cx="1798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C00000"/>
                </a:solidFill>
              </a:rPr>
              <a:t>c</a:t>
            </a:r>
            <a:r>
              <a:rPr lang="pl-PL" b="1" dirty="0" smtClean="0">
                <a:solidFill>
                  <a:srgbClr val="C00000"/>
                </a:solidFill>
              </a:rPr>
              <a:t>hat with </a:t>
            </a:r>
            <a:r>
              <a:rPr lang="pl-PL" b="1" dirty="0" err="1" smtClean="0">
                <a:solidFill>
                  <a:srgbClr val="C00000"/>
                </a:solidFill>
              </a:rPr>
              <a:t>friends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913672" y="4725144"/>
            <a:ext cx="1355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>
                <a:solidFill>
                  <a:schemeClr val="accent5"/>
                </a:solidFill>
              </a:rPr>
              <a:t>w</a:t>
            </a:r>
            <a:r>
              <a:rPr lang="pl-PL" b="1" dirty="0" err="1" smtClean="0">
                <a:solidFill>
                  <a:schemeClr val="accent5"/>
                </a:solidFill>
              </a:rPr>
              <a:t>atch</a:t>
            </a:r>
            <a:r>
              <a:rPr lang="pl-PL" b="1" dirty="0" smtClean="0">
                <a:solidFill>
                  <a:schemeClr val="accent5"/>
                </a:solidFill>
              </a:rPr>
              <a:t> a film</a:t>
            </a:r>
            <a:endParaRPr lang="pl-PL" b="1" dirty="0">
              <a:solidFill>
                <a:schemeClr val="accent5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145265" y="2786291"/>
            <a:ext cx="1537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</a:t>
            </a:r>
            <a:r>
              <a:rPr lang="pl-PL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ead</a:t>
            </a:r>
            <a:r>
              <a:rPr lang="pl-PL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a </a:t>
            </a:r>
            <a:r>
              <a:rPr lang="pl-PL" dirty="0" err="1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book</a:t>
            </a:r>
            <a:endParaRPr lang="pl-PL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832114" y="2799512"/>
            <a:ext cx="1314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</a:t>
            </a:r>
            <a:r>
              <a:rPr lang="pl-PL" dirty="0" err="1" smtClean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a map</a:t>
            </a:r>
            <a:endParaRPr lang="pl-PL" dirty="0">
              <a:solidFill>
                <a:schemeClr val="accent1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965753" y="3880565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pl-PL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ake</a:t>
            </a:r>
            <a:r>
              <a:rPr lang="pl-PL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a </a:t>
            </a:r>
            <a:r>
              <a:rPr lang="pl-PL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photo</a:t>
            </a:r>
            <a:endParaRPr lang="pl-PL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3375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38513"/>
            <a:ext cx="1886771" cy="148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62192"/>
            <a:ext cx="1584175" cy="1188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74323"/>
            <a:ext cx="1431561" cy="1308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5262323"/>
            <a:ext cx="2166653" cy="1432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77371"/>
            <a:ext cx="1807442" cy="1202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63" y="4582941"/>
            <a:ext cx="1763241" cy="1395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236" y="374841"/>
            <a:ext cx="1773619" cy="1181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25144"/>
            <a:ext cx="1893951" cy="1261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726" y="1947368"/>
            <a:ext cx="2064805" cy="3109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122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06" y="328402"/>
            <a:ext cx="1886771" cy="148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63318"/>
            <a:ext cx="201622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587" y="692696"/>
            <a:ext cx="1844069" cy="168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840" y="4869160"/>
            <a:ext cx="2379618" cy="1572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090" y="3019402"/>
            <a:ext cx="2292258" cy="1524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4422163"/>
            <a:ext cx="2267297" cy="1794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4841"/>
            <a:ext cx="2083952" cy="1388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797" y="2197420"/>
            <a:ext cx="3248363" cy="2190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342" y="5013176"/>
            <a:ext cx="2471712" cy="1646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84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548680"/>
            <a:ext cx="2160240" cy="169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952752"/>
            <a:ext cx="2160240" cy="162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841" y="374841"/>
            <a:ext cx="1844069" cy="168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320" y="5008797"/>
            <a:ext cx="2181536" cy="1441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746" y="2757709"/>
            <a:ext cx="2292258" cy="1524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60" y="4853682"/>
            <a:ext cx="2411313" cy="190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4841"/>
            <a:ext cx="2083952" cy="1388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060" y="2359655"/>
            <a:ext cx="2546796" cy="1910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237" y="4799551"/>
            <a:ext cx="2483767" cy="165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85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76" y="1691711"/>
            <a:ext cx="3384276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172" y="1669116"/>
            <a:ext cx="3791794" cy="2369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4069851" y="2230075"/>
            <a:ext cx="69602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 smtClean="0"/>
              <a:t>+</a:t>
            </a:r>
            <a:endParaRPr lang="pl-PL" sz="8000" dirty="0"/>
          </a:p>
        </p:txBody>
      </p:sp>
      <p:sp>
        <p:nvSpPr>
          <p:cNvPr id="5" name="Prostokąt 4"/>
          <p:cNvSpPr/>
          <p:nvPr/>
        </p:nvSpPr>
        <p:spPr>
          <a:xfrm>
            <a:off x="1972514" y="5085184"/>
            <a:ext cx="4890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urf the </a:t>
            </a:r>
            <a:r>
              <a:rPr lang="pl-PL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nternet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2102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-180528" y="3146312"/>
            <a:ext cx="18722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 </a:t>
            </a:r>
            <a:r>
              <a:rPr lang="pl-PL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you</a:t>
            </a:r>
            <a:r>
              <a:rPr lang="pl-PL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pl-PL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219" name="Picture 3" descr="C:\Users\Dandolo\Desktop\EWA DOC\rysunki\komput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698" y="2860284"/>
            <a:ext cx="2359844" cy="136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Dandolo\Desktop\EWA DOC\rysunki\table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475" y="4509120"/>
            <a:ext cx="77400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475" y="1397035"/>
            <a:ext cx="564231" cy="112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0936"/>
            <a:ext cx="1582763" cy="1243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170" y="1037198"/>
            <a:ext cx="1728192" cy="1299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124" y="1758103"/>
            <a:ext cx="1734886" cy="1157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992" y="2521332"/>
            <a:ext cx="1541370" cy="1413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164964"/>
            <a:ext cx="1693761" cy="1126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851" y="4017543"/>
            <a:ext cx="2116710" cy="1415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8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484" y="4657824"/>
            <a:ext cx="1734475" cy="1147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992" y="5432745"/>
            <a:ext cx="1678676" cy="1326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Prostokąt 33"/>
          <p:cNvSpPr/>
          <p:nvPr/>
        </p:nvSpPr>
        <p:spPr>
          <a:xfrm>
            <a:off x="4896490" y="3411921"/>
            <a:ext cx="18722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with </a:t>
            </a:r>
            <a:endParaRPr lang="pl-PL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5" name="Prostokąt 34"/>
          <p:cNvSpPr/>
          <p:nvPr/>
        </p:nvSpPr>
        <p:spPr>
          <a:xfrm>
            <a:off x="4920929" y="2515351"/>
            <a:ext cx="18722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on </a:t>
            </a:r>
            <a:endParaRPr lang="pl-PL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5586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3455987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9608"/>
            <a:ext cx="2444750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467" y="3609020"/>
            <a:ext cx="1906384" cy="2849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12976"/>
            <a:ext cx="4487144" cy="2990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815" y="2060848"/>
            <a:ext cx="2189680" cy="154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103933"/>
            <a:ext cx="2307778" cy="2132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938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93</Words>
  <Application>Microsoft Office PowerPoint</Application>
  <PresentationFormat>Pokaz na ekranie (4:3)</PresentationFormat>
  <Paragraphs>21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Dandolo</cp:lastModifiedBy>
  <cp:revision>18</cp:revision>
  <dcterms:created xsi:type="dcterms:W3CDTF">2015-07-03T04:18:42Z</dcterms:created>
  <dcterms:modified xsi:type="dcterms:W3CDTF">2015-07-03T08:58:05Z</dcterms:modified>
</cp:coreProperties>
</file>