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60" r:id="rId3"/>
    <p:sldId id="261" r:id="rId4"/>
    <p:sldId id="256" r:id="rId5"/>
    <p:sldId id="258" r:id="rId6"/>
    <p:sldId id="259" r:id="rId7"/>
    <p:sldId id="262" r:id="rId8"/>
    <p:sldId id="264" r:id="rId9"/>
    <p:sldId id="266" r:id="rId10"/>
    <p:sldId id="263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yl pośredni 4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876" autoAdjust="0"/>
  </p:normalViewPr>
  <p:slideViewPr>
    <p:cSldViewPr>
      <p:cViewPr>
        <p:scale>
          <a:sx n="55" d="100"/>
          <a:sy n="55" d="100"/>
        </p:scale>
        <p:origin x="-180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FBBB2-AA93-4CC1-9CCB-C881B073E40F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19AF86-0043-448C-904F-8AE7D302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9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4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47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172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311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790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691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157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36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3866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9AF86-0043-448C-904F-8AE7D30234B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287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252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082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6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140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40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36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7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6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28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6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65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48ABB-071A-40E8-9898-951AEBA1853C}" type="datetimeFigureOut">
              <a:rPr lang="en-GB" smtClean="0"/>
              <a:t>09/07/2015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32165-F0C9-40EF-A801-6026B073B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640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79512" y="2466879"/>
            <a:ext cx="5904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23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WEATHER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AROUND THE WORLD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39103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SHUTTERSTOCK\07 weather\shutterstock_11947087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32975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75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19" y="764704"/>
            <a:ext cx="3673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cloudy</a:t>
            </a:r>
            <a:endParaRPr lang="en-GB" sz="9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070377" y="2564904"/>
            <a:ext cx="3710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>
                <a:solidFill>
                  <a:srgbClr val="C00000"/>
                </a:solidFill>
                <a:latin typeface="Graphite Std Light Narrow" pitchFamily="66" charset="0"/>
              </a:rPr>
              <a:t>sunny</a:t>
            </a:r>
            <a:endParaRPr lang="en-GB" sz="9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4494604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windy</a:t>
            </a:r>
            <a:endParaRPr lang="en-GB" sz="9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475171" y="70960"/>
            <a:ext cx="4421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foggy</a:t>
            </a:r>
            <a:endParaRPr lang="en-GB" sz="9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932040" y="4154328"/>
            <a:ext cx="4211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snowy</a:t>
            </a:r>
            <a:endParaRPr lang="en-GB" sz="9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076056" y="2334364"/>
            <a:ext cx="3707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 smtClean="0">
                <a:solidFill>
                  <a:srgbClr val="7030A0"/>
                </a:solidFill>
                <a:latin typeface="Euphemia" panose="020B0503040102020104" pitchFamily="34" charset="0"/>
              </a:rPr>
              <a:t>rainy</a:t>
            </a:r>
            <a:endParaRPr lang="en-GB" sz="8000" b="1" dirty="0">
              <a:solidFill>
                <a:srgbClr val="7030A0"/>
              </a:solidFill>
              <a:latin typeface="Euphemia" panose="020B05030401020201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90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Prostokąt 6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041780" y="16929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102220" y="-54249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048764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102220" y="3431817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984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323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85" y="-26614"/>
            <a:ext cx="7266629" cy="6883385"/>
          </a:xfrm>
        </p:spPr>
      </p:pic>
      <p:sp>
        <p:nvSpPr>
          <p:cNvPr id="5" name="Prostokąt 4"/>
          <p:cNvSpPr/>
          <p:nvPr/>
        </p:nvSpPr>
        <p:spPr>
          <a:xfrm>
            <a:off x="0" y="-48023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4432" y="2253613"/>
            <a:ext cx="3056964" cy="2373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-21446" y="4593738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72707" y="4571348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009579" y="-48024"/>
            <a:ext cx="3056964" cy="23593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065590" y="-57156"/>
            <a:ext cx="3119717" cy="23788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066543" y="2253613"/>
            <a:ext cx="3098986" cy="237348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3" name="Prostokąt 12"/>
          <p:cNvSpPr/>
          <p:nvPr/>
        </p:nvSpPr>
        <p:spPr>
          <a:xfrm>
            <a:off x="3008626" y="2253613"/>
            <a:ext cx="3056964" cy="235489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455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ymbol zastępczy zawartości 9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1"/>
            <a:ext cx="9144000" cy="6868856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rójkąt równoramienny 4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równoramienny 5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prostokątny 6"/>
          <p:cNvSpPr/>
          <p:nvPr/>
        </p:nvSpPr>
        <p:spPr>
          <a:xfrm>
            <a:off x="0" y="-1673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Trójkąt prostokątny 7"/>
          <p:cNvSpPr/>
          <p:nvPr/>
        </p:nvSpPr>
        <p:spPr>
          <a:xfrm flipH="1">
            <a:off x="6958425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ójkąt równoramienny 8"/>
          <p:cNvSpPr/>
          <p:nvPr/>
        </p:nvSpPr>
        <p:spPr>
          <a:xfrm rot="10800000">
            <a:off x="4787719" y="10856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330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chmurka burz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0600"/>
            <a:ext cx="1344613" cy="118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0600"/>
            <a:ext cx="1344613" cy="123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chmurka wiatr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937" y="2566310"/>
            <a:ext cx="1392237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chmurka deszcz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937" y="404664"/>
            <a:ext cx="1347787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tęcz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863" y="4293096"/>
            <a:ext cx="2998515" cy="207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nna Musielak\Desktop\DS_TN_materials\RYSUNKI\słońce 2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433755"/>
            <a:ext cx="1322387" cy="132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Anna Musielak\Desktop\DS_TN_materials\RYSUNKI\chmurka kol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854" y="2656006"/>
            <a:ext cx="1444625" cy="87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74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427775"/>
              </p:ext>
            </p:extLst>
          </p:nvPr>
        </p:nvGraphicFramePr>
        <p:xfrm>
          <a:off x="1403648" y="476672"/>
          <a:ext cx="6096000" cy="512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         snowy  windy  </a:t>
                      </a:r>
                      <a:r>
                        <a:rPr lang="pl-PL" dirty="0" err="1" smtClean="0"/>
                        <a:t>rainy</a:t>
                      </a:r>
                      <a:endParaRPr lang="pl-PL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       sunny  </a:t>
                      </a:r>
                      <a:r>
                        <a:rPr lang="pl-PL" dirty="0" err="1" smtClean="0"/>
                        <a:t>stormy</a:t>
                      </a:r>
                      <a:r>
                        <a:rPr lang="pl-PL" dirty="0" smtClean="0"/>
                        <a:t>  </a:t>
                      </a:r>
                      <a:r>
                        <a:rPr lang="pl-PL" dirty="0" err="1" smtClean="0"/>
                        <a:t>cloudy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           </a:t>
                      </a:r>
                      <a:r>
                        <a:rPr lang="pl-PL" dirty="0" err="1" smtClean="0"/>
                        <a:t>stormy</a:t>
                      </a:r>
                      <a:r>
                        <a:rPr lang="pl-PL" dirty="0" smtClean="0"/>
                        <a:t>  </a:t>
                      </a:r>
                      <a:r>
                        <a:rPr lang="pl-PL" dirty="0" err="1" smtClean="0"/>
                        <a:t>rainy</a:t>
                      </a:r>
                      <a:r>
                        <a:rPr lang="pl-PL" dirty="0" smtClean="0"/>
                        <a:t>  snowy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         windy  </a:t>
                      </a:r>
                      <a:r>
                        <a:rPr lang="pl-PL" dirty="0" err="1" smtClean="0"/>
                        <a:t>foggy</a:t>
                      </a:r>
                      <a:r>
                        <a:rPr lang="pl-PL" dirty="0" smtClean="0"/>
                        <a:t>  sunny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Anna Musielak\Desktop\DS_TN_materials\SHUTTERSTOCK\07 weather\shutterstock_1100819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73761"/>
            <a:ext cx="2069072" cy="137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 Musielak\Desktop\DS_TN_materials\SHUTTERSTOCK\07 weather\shutterstock_1769591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294" y="3320954"/>
            <a:ext cx="2100187" cy="139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DS_TN_materials\SHUTTERSTOCK\07 weather\shutterstock_12317409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739" y="846658"/>
            <a:ext cx="1963376" cy="130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nna Musielak\Desktop\DS_TN_materials\SHUTTERSTOCK\07 weather\shutterstock_12166250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15" b="-1"/>
          <a:stretch/>
        </p:blipFill>
        <p:spPr bwMode="auto">
          <a:xfrm>
            <a:off x="1939617" y="3312703"/>
            <a:ext cx="2069072" cy="140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a 2"/>
          <p:cNvSpPr/>
          <p:nvPr/>
        </p:nvSpPr>
        <p:spPr>
          <a:xfrm>
            <a:off x="2627784" y="2420888"/>
            <a:ext cx="648072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Elipsa 7"/>
          <p:cNvSpPr/>
          <p:nvPr/>
        </p:nvSpPr>
        <p:spPr>
          <a:xfrm>
            <a:off x="5508104" y="2371074"/>
            <a:ext cx="720080" cy="4596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ipsa 8"/>
          <p:cNvSpPr/>
          <p:nvPr/>
        </p:nvSpPr>
        <p:spPr>
          <a:xfrm>
            <a:off x="3288609" y="4941168"/>
            <a:ext cx="720080" cy="4596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Elipsa 9"/>
          <p:cNvSpPr/>
          <p:nvPr/>
        </p:nvSpPr>
        <p:spPr>
          <a:xfrm>
            <a:off x="6242831" y="4941168"/>
            <a:ext cx="720080" cy="4596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" y="0"/>
            <a:ext cx="9099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5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158959"/>
              </p:ext>
            </p:extLst>
          </p:nvPr>
        </p:nvGraphicFramePr>
        <p:xfrm>
          <a:off x="1475656" y="764704"/>
          <a:ext cx="6095999" cy="2834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/>
                        <a:t>Mon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/>
                        <a:t>Tue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/>
                        <a:t>Thur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/>
                        <a:t>Fri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/>
                        <a:t>Sat</a:t>
                      </a:r>
                      <a:r>
                        <a:rPr lang="pl-PL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Sun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Anna Musielak\Desktop\DS_TN_materials\RYSUNKI\chmurka burz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806467"/>
            <a:ext cx="936104" cy="82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806467"/>
            <a:ext cx="912565" cy="84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Anna Musielak\Desktop\DS_TN_materials\RYSUNKI\chmurka deszcz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847130"/>
            <a:ext cx="864096" cy="73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Anna Musielak\Desktop\DS_TN_materials\RYSUNKI\chmurk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812230"/>
            <a:ext cx="936104" cy="56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Anna Musielak\Desktop\DS_TN_materials\RYSUNKI\słońce 2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036" y="5792805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Anna Musielak\Desktop\DS_TN_materials\RYSUNKI\chmurka wiatr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847130"/>
            <a:ext cx="864096" cy="65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le tekstowe 8"/>
          <p:cNvSpPr txBox="1"/>
          <p:nvPr/>
        </p:nvSpPr>
        <p:spPr>
          <a:xfrm>
            <a:off x="77483" y="4149080"/>
            <a:ext cx="9036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 hot    </a:t>
            </a:r>
            <a:r>
              <a:rPr lang="pl-PL" sz="5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cold</a:t>
            </a:r>
            <a:r>
              <a:rPr lang="pl-PL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    </a:t>
            </a:r>
            <a:r>
              <a:rPr lang="pl-PL" sz="5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warm</a:t>
            </a:r>
            <a:r>
              <a:rPr lang="pl-PL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    </a:t>
            </a:r>
            <a:r>
              <a:rPr lang="pl-PL" sz="5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freezing</a:t>
            </a:r>
            <a:endParaRPr lang="en-GB" sz="5400" b="1" dirty="0">
              <a:solidFill>
                <a:schemeClr val="tx2">
                  <a:lumMod val="60000"/>
                  <a:lumOff val="40000"/>
                </a:schemeClr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20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88" y="404664"/>
            <a:ext cx="9188287" cy="602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117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73" y="0"/>
            <a:ext cx="55678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3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3092</TotalTime>
  <Words>104</Words>
  <Application>Microsoft Office PowerPoint</Application>
  <PresentationFormat>Pokaz na ekranie (4:3)</PresentationFormat>
  <Paragraphs>71</Paragraphs>
  <Slides>12</Slides>
  <Notes>12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Dandolo</cp:lastModifiedBy>
  <cp:revision>36</cp:revision>
  <dcterms:created xsi:type="dcterms:W3CDTF">2015-02-26T21:03:09Z</dcterms:created>
  <dcterms:modified xsi:type="dcterms:W3CDTF">2015-07-09T09:51:59Z</dcterms:modified>
</cp:coreProperties>
</file>