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1" r:id="rId3"/>
    <p:sldId id="259" r:id="rId4"/>
    <p:sldId id="263" r:id="rId5"/>
    <p:sldId id="269" r:id="rId6"/>
    <p:sldId id="271" r:id="rId7"/>
    <p:sldId id="260" r:id="rId8"/>
    <p:sldId id="265" r:id="rId9"/>
    <p:sldId id="270" r:id="rId10"/>
    <p:sldId id="268" r:id="rId11"/>
    <p:sldId id="264" r:id="rId12"/>
    <p:sldId id="266" r:id="rId13"/>
    <p:sldId id="272" r:id="rId14"/>
    <p:sldId id="274" r:id="rId15"/>
    <p:sldId id="267" r:id="rId16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4" autoAdjust="0"/>
    <p:restoredTop sz="94660"/>
  </p:normalViewPr>
  <p:slideViewPr>
    <p:cSldViewPr>
      <p:cViewPr>
        <p:scale>
          <a:sx n="76" d="100"/>
          <a:sy n="76" d="100"/>
        </p:scale>
        <p:origin x="-1218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2015-07-09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2015-07-09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2015-07-09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2015-07-09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2015-07-09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2015-07-09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2015-07-09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2015-07-09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2015-07-09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2015-07-09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2015-07-09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221E02-25CB-4963-84BC-0813985E7D90}" type="datetimeFigureOut">
              <a:rPr lang="pl-PL" smtClean="0"/>
              <a:pPr/>
              <a:t>2015-07-09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9.png"/><Relationship Id="rId7" Type="http://schemas.openxmlformats.org/officeDocument/2006/relationships/image" Target="../media/image21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20.png"/><Relationship Id="rId10" Type="http://schemas.openxmlformats.org/officeDocument/2006/relationships/image" Target="../media/image22.png"/><Relationship Id="rId4" Type="http://schemas.openxmlformats.org/officeDocument/2006/relationships/image" Target="../media/image11.png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8.png"/><Relationship Id="rId7" Type="http://schemas.openxmlformats.org/officeDocument/2006/relationships/image" Target="../media/image1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28.png"/><Relationship Id="rId7" Type="http://schemas.openxmlformats.org/officeDocument/2006/relationships/image" Target="../media/image31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17.png"/><Relationship Id="rId4" Type="http://schemas.openxmlformats.org/officeDocument/2006/relationships/image" Target="../media/image29.png"/><Relationship Id="rId9" Type="http://schemas.openxmlformats.org/officeDocument/2006/relationships/image" Target="../media/image3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3.png"/><Relationship Id="rId7" Type="http://schemas.openxmlformats.org/officeDocument/2006/relationships/image" Target="../media/image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.png"/><Relationship Id="rId4" Type="http://schemas.openxmlformats.org/officeDocument/2006/relationships/image" Target="../media/image34.png"/><Relationship Id="rId9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37.png"/><Relationship Id="rId7" Type="http://schemas.openxmlformats.org/officeDocument/2006/relationships/image" Target="../media/image40.jpeg"/><Relationship Id="rId12" Type="http://schemas.openxmlformats.org/officeDocument/2006/relationships/image" Target="../media/image30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11" Type="http://schemas.openxmlformats.org/officeDocument/2006/relationships/image" Target="../media/image17.png"/><Relationship Id="rId5" Type="http://schemas.openxmlformats.org/officeDocument/2006/relationships/image" Target="../media/image28.png"/><Relationship Id="rId10" Type="http://schemas.openxmlformats.org/officeDocument/2006/relationships/image" Target="../media/image41.png"/><Relationship Id="rId4" Type="http://schemas.openxmlformats.org/officeDocument/2006/relationships/image" Target="../media/image38.png"/><Relationship Id="rId9" Type="http://schemas.openxmlformats.org/officeDocument/2006/relationships/image" Target="../media/image3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7.png"/><Relationship Id="rId7" Type="http://schemas.openxmlformats.org/officeDocument/2006/relationships/image" Target="../media/image31.png"/><Relationship Id="rId12" Type="http://schemas.openxmlformats.org/officeDocument/2006/relationships/image" Target="../media/image45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11" Type="http://schemas.openxmlformats.org/officeDocument/2006/relationships/image" Target="../media/image44.png"/><Relationship Id="rId5" Type="http://schemas.openxmlformats.org/officeDocument/2006/relationships/image" Target="../media/image33.png"/><Relationship Id="rId10" Type="http://schemas.openxmlformats.org/officeDocument/2006/relationships/image" Target="../media/image43.png"/><Relationship Id="rId4" Type="http://schemas.openxmlformats.org/officeDocument/2006/relationships/image" Target="../media/image30.png"/><Relationship Id="rId9" Type="http://schemas.openxmlformats.org/officeDocument/2006/relationships/image" Target="../media/image4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35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0" y="5257800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  <p:sp>
        <p:nvSpPr>
          <p:cNvPr id="4" name="pole tekstowe 3"/>
          <p:cNvSpPr txBox="1"/>
          <p:nvPr/>
        </p:nvSpPr>
        <p:spPr>
          <a:xfrm>
            <a:off x="-180528" y="2719076"/>
            <a:ext cx="502409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klasa III</a:t>
            </a:r>
          </a:p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21</a:t>
            </a:r>
            <a:endParaRPr lang="pl-PL" sz="36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STORY OF BREAD 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minka\Desktop\obrazki\obrazki wszystkie\chleb kolor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71934" y="2285992"/>
            <a:ext cx="2947987" cy="1725613"/>
          </a:xfrm>
          <a:prstGeom prst="rect">
            <a:avLst/>
          </a:prstGeom>
          <a:noFill/>
        </p:spPr>
      </p:pic>
      <p:pic>
        <p:nvPicPr>
          <p:cNvPr id="3" name="Picture 2" descr="C:\Users\minka\Desktop\obrazki\obrazki wszystkie\bułeczki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6578" y="1285860"/>
            <a:ext cx="1753309" cy="1204900"/>
          </a:xfrm>
          <a:prstGeom prst="rect">
            <a:avLst/>
          </a:prstGeom>
          <a:noFill/>
        </p:spPr>
      </p:pic>
      <p:pic>
        <p:nvPicPr>
          <p:cNvPr id="4" name="Picture 9" descr="C:\Users\minka\Desktop\obrazki\obrazki wszystkie\kosz piknikowy 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4071942"/>
            <a:ext cx="3429024" cy="2610114"/>
          </a:xfrm>
          <a:prstGeom prst="rect">
            <a:avLst/>
          </a:prstGeom>
          <a:noFill/>
        </p:spPr>
      </p:pic>
      <p:pic>
        <p:nvPicPr>
          <p:cNvPr id="5" name="Picture 3" descr="C:\Users\minka\Desktop\obrazki\obrazki wszystkie\chleb kolor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8992" y="3357562"/>
            <a:ext cx="2947987" cy="1725613"/>
          </a:xfrm>
          <a:prstGeom prst="rect">
            <a:avLst/>
          </a:prstGeom>
          <a:noFill/>
        </p:spPr>
      </p:pic>
      <p:pic>
        <p:nvPicPr>
          <p:cNvPr id="6" name="Picture 4" descr="C:\Users\minka\Desktop\obrazki\obrazki wszystkie\ciasteczko kolor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86183" y="1071546"/>
            <a:ext cx="714380" cy="1205471"/>
          </a:xfrm>
          <a:prstGeom prst="rect">
            <a:avLst/>
          </a:prstGeom>
          <a:noFill/>
        </p:spPr>
      </p:pic>
      <p:pic>
        <p:nvPicPr>
          <p:cNvPr id="7" name="Picture 4" descr="C:\Users\minka\Desktop\obrazki\obrazki wszystkie\ciasteczko kolor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38583" y="1432679"/>
            <a:ext cx="714380" cy="996738"/>
          </a:xfrm>
          <a:prstGeom prst="rect">
            <a:avLst/>
          </a:prstGeom>
          <a:noFill/>
        </p:spPr>
      </p:pic>
      <p:pic>
        <p:nvPicPr>
          <p:cNvPr id="8" name="Picture 4" descr="C:\Users\minka\Desktop\obrazki\obrazki wszystkie\ciasteczko kolor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227250">
            <a:off x="4643438" y="1357298"/>
            <a:ext cx="714380" cy="996738"/>
          </a:xfrm>
          <a:prstGeom prst="rect">
            <a:avLst/>
          </a:prstGeom>
          <a:noFill/>
        </p:spPr>
      </p:pic>
      <p:pic>
        <p:nvPicPr>
          <p:cNvPr id="9" name="Picture 4" descr="C:\Users\minka\Desktop\obrazki\obrazki wszystkie\ciasteczko kolor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0628" y="1214422"/>
            <a:ext cx="714380" cy="996738"/>
          </a:xfrm>
          <a:prstGeom prst="rect">
            <a:avLst/>
          </a:prstGeom>
          <a:noFill/>
        </p:spPr>
      </p:pic>
      <p:pic>
        <p:nvPicPr>
          <p:cNvPr id="3074" name="Picture 2" descr="C:\Users\minka\Desktop\obrazki\obrazki wszystkie\pieczywo ciemne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643570" y="3714752"/>
            <a:ext cx="3016940" cy="1857372"/>
          </a:xfrm>
          <a:prstGeom prst="rect">
            <a:avLst/>
          </a:prstGeom>
          <a:noFill/>
        </p:spPr>
      </p:pic>
      <p:pic>
        <p:nvPicPr>
          <p:cNvPr id="11" name="Picture 2" descr="C:\Users\minka\Downloads\croissant-31742_1280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428860" y="2643182"/>
            <a:ext cx="1553090" cy="9524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minka\Desktop\obrazki\obrazki wszystkie\rolnik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72166" y="4071942"/>
            <a:ext cx="3071834" cy="2367027"/>
          </a:xfrm>
          <a:prstGeom prst="rect">
            <a:avLst/>
          </a:prstGeom>
          <a:noFill/>
        </p:spPr>
      </p:pic>
      <p:pic>
        <p:nvPicPr>
          <p:cNvPr id="3" name="Picture 11" descr="C:\Users\minka\Desktop\obrazki\obrazki wszystkie\mąk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768" y="1500174"/>
            <a:ext cx="1285884" cy="2002152"/>
          </a:xfrm>
          <a:prstGeom prst="rect">
            <a:avLst/>
          </a:prstGeom>
          <a:noFill/>
        </p:spPr>
      </p:pic>
      <p:pic>
        <p:nvPicPr>
          <p:cNvPr id="4" name="Picture 3" descr="C:\Users\minka\Desktop\obrazki\obrazki wszystkie\chleb kolor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728" y="357166"/>
            <a:ext cx="2357454" cy="1379943"/>
          </a:xfrm>
          <a:prstGeom prst="rect">
            <a:avLst/>
          </a:prstGeom>
          <a:noFill/>
        </p:spPr>
      </p:pic>
      <p:pic>
        <p:nvPicPr>
          <p:cNvPr id="5" name="Picture 9" descr="C:\Users\minka\Desktop\obrazki\obrazki wszystkie\piekarnia kolor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596" y="4500570"/>
            <a:ext cx="2571768" cy="2228637"/>
          </a:xfrm>
          <a:prstGeom prst="rect">
            <a:avLst/>
          </a:prstGeom>
          <a:noFill/>
        </p:spPr>
      </p:pic>
      <p:sp>
        <p:nvSpPr>
          <p:cNvPr id="6" name="pole tekstowe 5"/>
          <p:cNvSpPr txBox="1"/>
          <p:nvPr/>
        </p:nvSpPr>
        <p:spPr>
          <a:xfrm>
            <a:off x="1214414" y="4429132"/>
            <a:ext cx="12144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Bakery</a:t>
            </a:r>
            <a:endParaRPr lang="pl-PL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7" descr="C:\Users\minka\Desktop\obrazki\obrazki wszystkie\kajzerka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28662" y="1142984"/>
            <a:ext cx="1000132" cy="727256"/>
          </a:xfrm>
          <a:prstGeom prst="rect">
            <a:avLst/>
          </a:prstGeom>
          <a:noFill/>
        </p:spPr>
      </p:pic>
      <p:pic>
        <p:nvPicPr>
          <p:cNvPr id="8" name="Picture 3" descr="C:\Users\minka\Desktop\obrazki\obrazki wszystkie\ciasto na chleb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86116" y="5214950"/>
            <a:ext cx="1698783" cy="1258885"/>
          </a:xfrm>
          <a:prstGeom prst="rect">
            <a:avLst/>
          </a:prstGeom>
          <a:noFill/>
        </p:spPr>
      </p:pic>
      <p:pic>
        <p:nvPicPr>
          <p:cNvPr id="10" name="Picture 5" descr="C:\Users\minka\Desktop\obrazki\obrazki wszystkie\młyn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857752" y="3429000"/>
            <a:ext cx="1831975" cy="2282825"/>
          </a:xfrm>
          <a:prstGeom prst="rect">
            <a:avLst/>
          </a:prstGeom>
          <a:noFill/>
        </p:spPr>
      </p:pic>
      <p:pic>
        <p:nvPicPr>
          <p:cNvPr id="11" name="Picture 10" descr="C:\Users\minka\Desktop\obrazki\obrazki wszystkie\kombajn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285852" y="2285992"/>
            <a:ext cx="2693987" cy="1689105"/>
          </a:xfrm>
          <a:prstGeom prst="rect">
            <a:avLst/>
          </a:prstGeom>
          <a:noFill/>
        </p:spPr>
      </p:pic>
      <p:pic>
        <p:nvPicPr>
          <p:cNvPr id="12" name="Picture 4" descr="C:\Users\minka\Desktop\obrazki\obrazki wszystkie\pszenica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929058" y="714356"/>
            <a:ext cx="2643206" cy="2644260"/>
          </a:xfrm>
          <a:prstGeom prst="rect">
            <a:avLst/>
          </a:prstGeom>
          <a:noFill/>
        </p:spPr>
      </p:pic>
      <p:sp>
        <p:nvSpPr>
          <p:cNvPr id="13" name="pole tekstowe 12"/>
          <p:cNvSpPr txBox="1"/>
          <p:nvPr/>
        </p:nvSpPr>
        <p:spPr>
          <a:xfrm>
            <a:off x="7215206" y="4071942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pl-PL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pole tekstowe 13"/>
          <p:cNvSpPr txBox="1"/>
          <p:nvPr/>
        </p:nvSpPr>
        <p:spPr>
          <a:xfrm>
            <a:off x="5643570" y="214290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pl-PL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pole tekstowe 16"/>
          <p:cNvSpPr txBox="1"/>
          <p:nvPr/>
        </p:nvSpPr>
        <p:spPr>
          <a:xfrm>
            <a:off x="3000364" y="2428868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3</a:t>
            </a:r>
            <a:endParaRPr lang="pl-PL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pole tekstowe 17"/>
          <p:cNvSpPr txBox="1"/>
          <p:nvPr/>
        </p:nvSpPr>
        <p:spPr>
          <a:xfrm>
            <a:off x="3071802" y="4500570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6</a:t>
            </a:r>
            <a:endParaRPr lang="pl-PL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pole tekstowe 18"/>
          <p:cNvSpPr txBox="1"/>
          <p:nvPr/>
        </p:nvSpPr>
        <p:spPr>
          <a:xfrm>
            <a:off x="8001024" y="928670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5</a:t>
            </a:r>
            <a:endParaRPr lang="pl-PL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pole tekstowe 19"/>
          <p:cNvSpPr txBox="1"/>
          <p:nvPr/>
        </p:nvSpPr>
        <p:spPr>
          <a:xfrm>
            <a:off x="4000496" y="4643446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7</a:t>
            </a:r>
            <a:endParaRPr lang="pl-PL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pole tekstowe 20"/>
          <p:cNvSpPr txBox="1"/>
          <p:nvPr/>
        </p:nvSpPr>
        <p:spPr>
          <a:xfrm>
            <a:off x="3000364" y="1428736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8</a:t>
            </a:r>
            <a:endParaRPr lang="pl-PL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pole tekstowe 21"/>
          <p:cNvSpPr txBox="1"/>
          <p:nvPr/>
        </p:nvSpPr>
        <p:spPr>
          <a:xfrm>
            <a:off x="5643570" y="3571876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4</a:t>
            </a:r>
            <a:endParaRPr lang="pl-PL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minka\Desktop\obrazki\obrazki wszystkie\rolnik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0098" y="4143381"/>
            <a:ext cx="3071834" cy="2714620"/>
          </a:xfrm>
          <a:prstGeom prst="rect">
            <a:avLst/>
          </a:prstGeom>
          <a:noFill/>
        </p:spPr>
      </p:pic>
      <p:pic>
        <p:nvPicPr>
          <p:cNvPr id="3" name="Picture 11" descr="C:\Users\minka\Desktop\obrazki\obrazki wszystkie\mąk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15206" y="396958"/>
            <a:ext cx="1214446" cy="1890921"/>
          </a:xfrm>
          <a:prstGeom prst="rect">
            <a:avLst/>
          </a:prstGeom>
          <a:noFill/>
        </p:spPr>
      </p:pic>
      <p:pic>
        <p:nvPicPr>
          <p:cNvPr id="4" name="Picture 3" descr="C:\Users\minka\Desktop\obrazki\obrazki wszystkie\chleb kolor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43042" y="2357430"/>
            <a:ext cx="2357454" cy="1379943"/>
          </a:xfrm>
          <a:prstGeom prst="rect">
            <a:avLst/>
          </a:prstGeom>
          <a:noFill/>
        </p:spPr>
      </p:pic>
      <p:pic>
        <p:nvPicPr>
          <p:cNvPr id="5" name="Picture 9" descr="C:\Users\minka\Desktop\obrazki\obrazki wszystkie\piekarnia kolor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57554" y="0"/>
            <a:ext cx="2643206" cy="2290544"/>
          </a:xfrm>
          <a:prstGeom prst="rect">
            <a:avLst/>
          </a:prstGeom>
          <a:noFill/>
        </p:spPr>
      </p:pic>
      <p:sp>
        <p:nvSpPr>
          <p:cNvPr id="6" name="pole tekstowe 5"/>
          <p:cNvSpPr txBox="1"/>
          <p:nvPr/>
        </p:nvSpPr>
        <p:spPr>
          <a:xfrm>
            <a:off x="4286248" y="0"/>
            <a:ext cx="12858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Bakery</a:t>
            </a:r>
            <a:endParaRPr lang="pl-PL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7" descr="C:\Users\minka\Desktop\obrazki\obrazki wszystkie\kajzerka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2910" y="2928934"/>
            <a:ext cx="1000132" cy="727256"/>
          </a:xfrm>
          <a:prstGeom prst="rect">
            <a:avLst/>
          </a:prstGeom>
          <a:noFill/>
        </p:spPr>
      </p:pic>
      <p:pic>
        <p:nvPicPr>
          <p:cNvPr id="8" name="Picture 4" descr="C:\Users\minka\Desktop\obrazki\obrazki wszystkie\pszenica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28860" y="4285206"/>
            <a:ext cx="2571768" cy="2572794"/>
          </a:xfrm>
          <a:prstGeom prst="rect">
            <a:avLst/>
          </a:prstGeom>
          <a:noFill/>
        </p:spPr>
      </p:pic>
      <p:pic>
        <p:nvPicPr>
          <p:cNvPr id="9" name="Picture 10" descr="C:\Users\minka\Desktop\obrazki\obrazki wszystkie\kombajn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444632" y="4643446"/>
            <a:ext cx="3035801" cy="1903419"/>
          </a:xfrm>
          <a:prstGeom prst="rect">
            <a:avLst/>
          </a:prstGeom>
          <a:noFill/>
        </p:spPr>
      </p:pic>
      <p:pic>
        <p:nvPicPr>
          <p:cNvPr id="10" name="Picture 5" descr="C:\Users\minka\Desktop\obrazki\obrazki wszystkie\młyn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072330" y="2273060"/>
            <a:ext cx="2071670" cy="2581509"/>
          </a:xfrm>
          <a:prstGeom prst="rect">
            <a:avLst/>
          </a:prstGeom>
          <a:noFill/>
        </p:spPr>
      </p:pic>
      <p:pic>
        <p:nvPicPr>
          <p:cNvPr id="11" name="Picture 3" descr="C:\Users\minka\Desktop\obrazki\obrazki wszystkie\ciasto na chleb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000100" y="642919"/>
            <a:ext cx="1735217" cy="1285884"/>
          </a:xfrm>
          <a:prstGeom prst="rect">
            <a:avLst/>
          </a:prstGeom>
          <a:noFill/>
        </p:spPr>
      </p:pic>
      <p:pic>
        <p:nvPicPr>
          <p:cNvPr id="14" name="Picture 4" descr="C:\Users\minka\Desktop\obrazki\obrazki wszystkie\pszenica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57488" y="4285206"/>
            <a:ext cx="2571768" cy="2572794"/>
          </a:xfrm>
          <a:prstGeom prst="rect">
            <a:avLst/>
          </a:prstGeom>
          <a:noFill/>
        </p:spPr>
      </p:pic>
      <p:cxnSp>
        <p:nvCxnSpPr>
          <p:cNvPr id="16" name="Łącznik zakrzywiony 15"/>
          <p:cNvCxnSpPr/>
          <p:nvPr/>
        </p:nvCxnSpPr>
        <p:spPr>
          <a:xfrm flipV="1">
            <a:off x="1928794" y="5000636"/>
            <a:ext cx="642942" cy="571504"/>
          </a:xfrm>
          <a:prstGeom prst="curvedConnector3">
            <a:avLst>
              <a:gd name="adj1" fmla="val 50000"/>
            </a:avLst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Łącznik zakrzywiony 16"/>
          <p:cNvCxnSpPr/>
          <p:nvPr/>
        </p:nvCxnSpPr>
        <p:spPr>
          <a:xfrm>
            <a:off x="5286380" y="4929198"/>
            <a:ext cx="785818" cy="214314"/>
          </a:xfrm>
          <a:prstGeom prst="curvedConnector3">
            <a:avLst>
              <a:gd name="adj1" fmla="val 50000"/>
            </a:avLst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Łącznik zakrzywiony 18"/>
          <p:cNvCxnSpPr/>
          <p:nvPr/>
        </p:nvCxnSpPr>
        <p:spPr>
          <a:xfrm rot="5400000" flipH="1" flipV="1">
            <a:off x="6572264" y="3429000"/>
            <a:ext cx="928694" cy="928694"/>
          </a:xfrm>
          <a:prstGeom prst="curvedConnector3">
            <a:avLst>
              <a:gd name="adj1" fmla="val 50000"/>
            </a:avLst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Łącznik zakrzywiony 20"/>
          <p:cNvCxnSpPr/>
          <p:nvPr/>
        </p:nvCxnSpPr>
        <p:spPr>
          <a:xfrm rot="16200000" flipV="1">
            <a:off x="7536677" y="2035959"/>
            <a:ext cx="642942" cy="428628"/>
          </a:xfrm>
          <a:prstGeom prst="curvedConnector3">
            <a:avLst>
              <a:gd name="adj1" fmla="val 50000"/>
            </a:avLst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Łącznik zakrzywiony 22"/>
          <p:cNvCxnSpPr/>
          <p:nvPr/>
        </p:nvCxnSpPr>
        <p:spPr>
          <a:xfrm rot="10800000">
            <a:off x="6000760" y="1714488"/>
            <a:ext cx="1214446" cy="214314"/>
          </a:xfrm>
          <a:prstGeom prst="curvedConnector3">
            <a:avLst>
              <a:gd name="adj1" fmla="val 50000"/>
            </a:avLst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Łącznik zakrzywiony 26"/>
          <p:cNvCxnSpPr/>
          <p:nvPr/>
        </p:nvCxnSpPr>
        <p:spPr>
          <a:xfrm rot="10800000">
            <a:off x="2643174" y="1500174"/>
            <a:ext cx="642942" cy="357190"/>
          </a:xfrm>
          <a:prstGeom prst="curvedConnector3">
            <a:avLst>
              <a:gd name="adj1" fmla="val 50000"/>
            </a:avLst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Łącznik zakrzywiony 28"/>
          <p:cNvCxnSpPr/>
          <p:nvPr/>
        </p:nvCxnSpPr>
        <p:spPr>
          <a:xfrm rot="16200000" flipH="1">
            <a:off x="1214414" y="2071678"/>
            <a:ext cx="785818" cy="500066"/>
          </a:xfrm>
          <a:prstGeom prst="curvedConnector3">
            <a:avLst>
              <a:gd name="adj1" fmla="val 50000"/>
            </a:avLst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minka\Desktop\obrazki\obrazki wszystkie\młyn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86050" y="714356"/>
            <a:ext cx="1662529" cy="2071678"/>
          </a:xfrm>
          <a:prstGeom prst="rect">
            <a:avLst/>
          </a:prstGeom>
          <a:noFill/>
        </p:spPr>
      </p:pic>
      <p:pic>
        <p:nvPicPr>
          <p:cNvPr id="3" name="Picture 6" descr="C:\Users\minka\Desktop\obrazki\obrazki wszystkie\rolnik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884" y="3429000"/>
            <a:ext cx="3071834" cy="2714620"/>
          </a:xfrm>
          <a:prstGeom prst="rect">
            <a:avLst/>
          </a:prstGeom>
          <a:noFill/>
        </p:spPr>
      </p:pic>
      <p:pic>
        <p:nvPicPr>
          <p:cNvPr id="4" name="Picture 9" descr="C:\Users\minka\Desktop\obrazki\obrazki wszystkie\piekarnia kolor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642918"/>
            <a:ext cx="2286016" cy="1981011"/>
          </a:xfrm>
          <a:prstGeom prst="rect">
            <a:avLst/>
          </a:prstGeom>
          <a:noFill/>
        </p:spPr>
      </p:pic>
      <p:sp>
        <p:nvSpPr>
          <p:cNvPr id="5" name="pole tekstowe 4"/>
          <p:cNvSpPr txBox="1"/>
          <p:nvPr/>
        </p:nvSpPr>
        <p:spPr>
          <a:xfrm>
            <a:off x="3857620" y="4786322"/>
            <a:ext cx="15001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smtClean="0">
                <a:latin typeface="Times New Roman" pitchFamily="18" charset="0"/>
                <a:cs typeface="Times New Roman" pitchFamily="18" charset="0"/>
              </a:rPr>
              <a:t>farmer</a:t>
            </a:r>
            <a:endParaRPr lang="pl-PL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4000496" y="4214818"/>
            <a:ext cx="9286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err="1" smtClean="0">
                <a:latin typeface="Times New Roman" pitchFamily="18" charset="0"/>
                <a:cs typeface="Times New Roman" pitchFamily="18" charset="0"/>
              </a:rPr>
              <a:t>mill</a:t>
            </a:r>
            <a:endParaRPr lang="pl-PL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3786182" y="5357826"/>
            <a:ext cx="18573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err="1" smtClean="0">
                <a:latin typeface="Times New Roman" pitchFamily="18" charset="0"/>
                <a:cs typeface="Times New Roman" pitchFamily="18" charset="0"/>
              </a:rPr>
              <a:t>bakery</a:t>
            </a:r>
            <a:endParaRPr lang="pl-PL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4" descr="C:\Users\minka\Desktop\obrazki\obrazki wszystkie\pszenica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72198" y="571480"/>
            <a:ext cx="2571768" cy="2572794"/>
          </a:xfrm>
          <a:prstGeom prst="rect">
            <a:avLst/>
          </a:prstGeom>
          <a:noFill/>
        </p:spPr>
      </p:pic>
      <p:pic>
        <p:nvPicPr>
          <p:cNvPr id="9" name="Picture 3" descr="C:\Users\minka\Desktop\obrazki\obrazki wszystkie\ciasto na chleb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357562"/>
            <a:ext cx="1735217" cy="1285884"/>
          </a:xfrm>
          <a:prstGeom prst="rect">
            <a:avLst/>
          </a:prstGeom>
          <a:noFill/>
        </p:spPr>
      </p:pic>
      <p:sp>
        <p:nvSpPr>
          <p:cNvPr id="10" name="pole tekstowe 9"/>
          <p:cNvSpPr txBox="1"/>
          <p:nvPr/>
        </p:nvSpPr>
        <p:spPr>
          <a:xfrm>
            <a:off x="3929058" y="3643314"/>
            <a:ext cx="12858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err="1" smtClean="0">
                <a:latin typeface="Times New Roman" pitchFamily="18" charset="0"/>
                <a:cs typeface="Times New Roman" pitchFamily="18" charset="0"/>
              </a:rPr>
              <a:t>wheat</a:t>
            </a:r>
            <a:endParaRPr lang="pl-PL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3929058" y="6000768"/>
            <a:ext cx="13573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err="1" smtClean="0">
                <a:latin typeface="Times New Roman" pitchFamily="18" charset="0"/>
                <a:cs typeface="Times New Roman" pitchFamily="18" charset="0"/>
              </a:rPr>
              <a:t>dough</a:t>
            </a:r>
            <a:endParaRPr lang="pl-PL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11" descr="C:\Users\minka\Desktop\obrazki\obrazki wszystkie\mąka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43438" y="357166"/>
            <a:ext cx="1285884" cy="2002152"/>
          </a:xfrm>
          <a:prstGeom prst="rect">
            <a:avLst/>
          </a:prstGeom>
          <a:noFill/>
        </p:spPr>
      </p:pic>
      <p:sp>
        <p:nvSpPr>
          <p:cNvPr id="15" name="pole tekstowe 14"/>
          <p:cNvSpPr txBox="1"/>
          <p:nvPr/>
        </p:nvSpPr>
        <p:spPr>
          <a:xfrm>
            <a:off x="3929058" y="3143248"/>
            <a:ext cx="12858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err="1" smtClean="0">
                <a:latin typeface="Times New Roman" pitchFamily="18" charset="0"/>
                <a:cs typeface="Times New Roman" pitchFamily="18" charset="0"/>
              </a:rPr>
              <a:t>flour</a:t>
            </a:r>
            <a:endParaRPr lang="pl-PL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Picture 3" descr="C:\Users\minka\Desktop\obrazki\obrazki wszystkie\chleb kolor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4282" y="4929198"/>
            <a:ext cx="2357454" cy="1379943"/>
          </a:xfrm>
          <a:prstGeom prst="rect">
            <a:avLst/>
          </a:prstGeom>
          <a:noFill/>
        </p:spPr>
      </p:pic>
      <p:sp>
        <p:nvSpPr>
          <p:cNvPr id="16" name="pole tekstowe 15"/>
          <p:cNvSpPr txBox="1"/>
          <p:nvPr/>
        </p:nvSpPr>
        <p:spPr>
          <a:xfrm>
            <a:off x="3929058" y="2643182"/>
            <a:ext cx="12858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err="1" smtClean="0">
                <a:latin typeface="Times New Roman" pitchFamily="18" charset="0"/>
                <a:cs typeface="Times New Roman" pitchFamily="18" charset="0"/>
              </a:rPr>
              <a:t>bread</a:t>
            </a:r>
            <a:endParaRPr lang="pl-PL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885 -0.00624 C -0.08785 -0.04764 -0.06615 -0.01827 -0.12483 -0.07146 C -0.18142 -0.1228 -0.23941 -0.23219 -0.2967 -0.26595 C -0.31181 -0.26341 -0.32708 -0.26248 -0.34201 -0.25786 C -0.34444 -0.25693 -0.34722 -0.25971 -0.34896 -0.25046 C -0.35035 -0.24306 -0.34983 -0.22849 -0.35035 -0.21739 C -0.33854 -0.0999 -0.29497 -0.3018 -0.26979 -0.3018 " pathEditMode="relative" rAng="0" ptsTypes="fffffff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600" y="-14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42 0.00116 C -0.01598 -0.01873 -0.06718 -0.04903 -0.08959 -0.05828 C -0.10625 -0.06522 -0.12049 -0.07215 -0.13577 -0.08302 C -0.15087 -0.09366 -0.1665 -0.10338 -0.18178 -0.11378 C -0.18907 -0.11864 -0.20191 -0.13205 -0.20191 -0.13182 C -0.20903 -0.13136 -0.29132 -0.35499 -0.29132 -0.35476 " pathEditMode="relative" rAng="0" ptsTypes="ffffff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100" y="-17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7.18779E-6 C 0.02066 -0.00277 0.02864 -0.00485 0.05382 7.18779E-6 C 0.08802 0.00671 0.14548 0.05459 0.17066 0.09228 C 0.18298 0.11078 0.19288 0.13206 0.20451 0.15149 C 0.2059 0.1538 0.20833 0.16374 0.21076 0.16606 C 0.21632 0.17114 0.22673 0.17114 0.23229 0.17207 C 0.23663 0.176 0.24062 0.17947 0.24461 0.18433 C 0.24826 0.18872 0.25052 0.19427 0.25538 0.19658 C 0.27482 0.20607 0.2559 0.19404 0.26614 0.20075 " pathEditMode="relative" ptsTypes="ffffffffA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921 0.02567 C -0.01423 0.01364 -0.0342 -0.00787 -0.05538 -0.02567 C -0.06388 -0.03284 -0.07361 -0.0377 -0.08142 -0.04602 C -0.11302 -0.08002 -0.16197 -0.13992 -0.16927 -0.19774 C -0.16562 -0.23312 -0.16215 -0.25717 -0.15069 -0.28793 C -0.15381 -0.30389 -0.11875 -0.19334 -0.13125 -0.19334 " pathEditMode="relative" rAng="0" ptsTypes="ffffff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00" y="-16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96022E-7 C 0.02048 -0.00809 0.03941 -0.02128 0.06007 -0.02868 C 0.12656 -0.05226 0.20121 -0.08071 0.27083 -0.09412 C 0.27934 -0.09019 0.28732 -0.08927 0.29548 -0.08395 C 0.30034 -0.07724 0.29791 -0.0777 0.30156 -0.0777 " pathEditMode="relative" ptsTypes="ffffA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53469E-6 C 0.00747 -0.0148 -0.00087 0.00301 0.00469 -0.01434 C 0.00781 -0.02428 0.01076 -0.03237 0.01233 -0.04324 C 0.00938 -0.07724 0.01285 -0.09782 -0.01389 -0.10661 C -0.01858 -0.11077 -0.02639 -0.11101 -0.02153 -0.11887 C -0.02031 -0.12072 -0.01823 -0.12141 -0.01684 -0.12303 C -0.0151 -0.12488 -0.01424 -0.12812 -0.01233 -0.12928 C -0.00955 -0.13089 0.05382 -0.11332 0.05382 -0.11309 " pathEditMode="relative" rAng="0" ptsTypes="ffffffff">
                                      <p:cBhvr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00" y="-6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9271 0.58233 C -0.18524 0.56753 -0.03663 0.08881 -0.03108 0.07146 C -0.02795 0.06152 -0.18194 0.54996 -0.18038 0.53909 C -0.18247 0.52406 -0.19444 0.36494 -0.19878 0.3543 C -0.20312 0.34367 -0.20399 0.45745 -0.2066 0.47572 C -0.21128 0.47156 -0.2191 0.47133 -0.21441 0.46346 C -0.21302 0.46161 -0.21111 0.46092 -0.20955 0.4593 C -0.20781 0.45745 -0.20712 0.45421 -0.20521 0.45306 C -0.20764 0.46601 -0.0434 0.06337 -0.04184 0.06314 C -0.0467 0.07979 -0.20851 0.48821 -0.2342 0.55296 C -0.2599 0.61772 -0.20382 0.47248 -0.19583 0.45121 " pathEditMode="relative" rAng="0" ptsTypes="fffaffffaaf">
                                      <p:cBhvr>
                                        <p:cTn id="3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00" y="-24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10" grpId="0"/>
      <p:bldP spid="11" grpId="0"/>
      <p:bldP spid="15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Łącznik prosty 2"/>
          <p:cNvCxnSpPr/>
          <p:nvPr/>
        </p:nvCxnSpPr>
        <p:spPr>
          <a:xfrm>
            <a:off x="1071538" y="1214422"/>
            <a:ext cx="700092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Łącznik prosty 4"/>
          <p:cNvCxnSpPr/>
          <p:nvPr/>
        </p:nvCxnSpPr>
        <p:spPr>
          <a:xfrm rot="16200000" flipH="1">
            <a:off x="1643042" y="3143248"/>
            <a:ext cx="5500726" cy="714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pole tekstowe 5"/>
          <p:cNvSpPr txBox="1"/>
          <p:nvPr/>
        </p:nvSpPr>
        <p:spPr>
          <a:xfrm>
            <a:off x="1357290" y="500042"/>
            <a:ext cx="27146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NOUNS</a:t>
            </a:r>
            <a:endParaRPr lang="pl-PL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4929190" y="500042"/>
            <a:ext cx="27146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VERBS</a:t>
            </a:r>
            <a:endParaRPr lang="pl-PL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357158" y="5929330"/>
            <a:ext cx="15001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smtClean="0">
                <a:latin typeface="Times New Roman" pitchFamily="18" charset="0"/>
                <a:cs typeface="Times New Roman" pitchFamily="18" charset="0"/>
              </a:rPr>
              <a:t>farmer</a:t>
            </a:r>
            <a:endParaRPr lang="pl-PL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3714744" y="5929330"/>
            <a:ext cx="9286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err="1" smtClean="0">
                <a:latin typeface="Times New Roman" pitchFamily="18" charset="0"/>
                <a:cs typeface="Times New Roman" pitchFamily="18" charset="0"/>
              </a:rPr>
              <a:t>mill</a:t>
            </a:r>
            <a:endParaRPr lang="pl-PL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6072198" y="6072206"/>
            <a:ext cx="12858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err="1" smtClean="0">
                <a:latin typeface="Times New Roman" pitchFamily="18" charset="0"/>
                <a:cs typeface="Times New Roman" pitchFamily="18" charset="0"/>
              </a:rPr>
              <a:t>wheat</a:t>
            </a:r>
            <a:endParaRPr lang="pl-PL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2214546" y="5857892"/>
            <a:ext cx="13573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err="1" smtClean="0">
                <a:latin typeface="Times New Roman" pitchFamily="18" charset="0"/>
                <a:cs typeface="Times New Roman" pitchFamily="18" charset="0"/>
              </a:rPr>
              <a:t>dough</a:t>
            </a:r>
            <a:endParaRPr lang="pl-PL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pole tekstowe 11"/>
          <p:cNvSpPr txBox="1"/>
          <p:nvPr/>
        </p:nvSpPr>
        <p:spPr>
          <a:xfrm>
            <a:off x="4786314" y="5357826"/>
            <a:ext cx="12858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err="1" smtClean="0">
                <a:latin typeface="Times New Roman" pitchFamily="18" charset="0"/>
                <a:cs typeface="Times New Roman" pitchFamily="18" charset="0"/>
              </a:rPr>
              <a:t>flour</a:t>
            </a:r>
            <a:endParaRPr lang="pl-PL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7572396" y="5572140"/>
            <a:ext cx="12858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err="1" smtClean="0">
                <a:latin typeface="Times New Roman" pitchFamily="18" charset="0"/>
                <a:cs typeface="Times New Roman" pitchFamily="18" charset="0"/>
              </a:rPr>
              <a:t>bread</a:t>
            </a:r>
            <a:endParaRPr lang="pl-PL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pole tekstowe 13"/>
          <p:cNvSpPr txBox="1"/>
          <p:nvPr/>
        </p:nvSpPr>
        <p:spPr>
          <a:xfrm>
            <a:off x="357158" y="5286388"/>
            <a:ext cx="12858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smtClean="0">
                <a:latin typeface="Times New Roman" pitchFamily="18" charset="0"/>
                <a:cs typeface="Times New Roman" pitchFamily="18" charset="0"/>
              </a:rPr>
              <a:t>plant</a:t>
            </a:r>
            <a:endParaRPr lang="pl-PL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pole tekstowe 14"/>
          <p:cNvSpPr txBox="1"/>
          <p:nvPr/>
        </p:nvSpPr>
        <p:spPr>
          <a:xfrm>
            <a:off x="4786314" y="6072206"/>
            <a:ext cx="12858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err="1" smtClean="0">
                <a:latin typeface="Times New Roman" pitchFamily="18" charset="0"/>
                <a:cs typeface="Times New Roman" pitchFamily="18" charset="0"/>
              </a:rPr>
              <a:t>cut</a:t>
            </a:r>
            <a:endParaRPr lang="pl-PL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pole tekstowe 15"/>
          <p:cNvSpPr txBox="1"/>
          <p:nvPr/>
        </p:nvSpPr>
        <p:spPr>
          <a:xfrm>
            <a:off x="5857884" y="5429264"/>
            <a:ext cx="12858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err="1" smtClean="0">
                <a:latin typeface="Times New Roman" pitchFamily="18" charset="0"/>
                <a:cs typeface="Times New Roman" pitchFamily="18" charset="0"/>
              </a:rPr>
              <a:t>grow</a:t>
            </a:r>
            <a:endParaRPr lang="pl-PL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pole tekstowe 16"/>
          <p:cNvSpPr txBox="1"/>
          <p:nvPr/>
        </p:nvSpPr>
        <p:spPr>
          <a:xfrm>
            <a:off x="2143108" y="5143512"/>
            <a:ext cx="12858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smtClean="0">
                <a:latin typeface="Times New Roman" pitchFamily="18" charset="0"/>
                <a:cs typeface="Times New Roman" pitchFamily="18" charset="0"/>
              </a:rPr>
              <a:t>make</a:t>
            </a:r>
            <a:endParaRPr lang="pl-PL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pole tekstowe 17"/>
          <p:cNvSpPr txBox="1"/>
          <p:nvPr/>
        </p:nvSpPr>
        <p:spPr>
          <a:xfrm>
            <a:off x="6858016" y="5072074"/>
            <a:ext cx="12858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err="1" smtClean="0">
                <a:latin typeface="Times New Roman" pitchFamily="18" charset="0"/>
                <a:cs typeface="Times New Roman" pitchFamily="18" charset="0"/>
              </a:rPr>
              <a:t>bake</a:t>
            </a:r>
            <a:endParaRPr lang="pl-PL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6.75301E-6 C -0.04444 -0.01017 -0.08872 -0.08163 -0.11389 -0.12719 C -0.15243 -0.1968 -0.15382 -0.21091 -0.19236 -0.31151 C -0.21597 -0.37303 -0.23437 -0.43408 -0.24306 -0.50208 C -0.24236 -0.51179 -0.24444 -0.52312 -0.23993 -0.53075 C -0.23264 -0.54324 -0.22135 -0.5548 -0.21076 -0.56151 C -0.2059 -0.57122 -0.20764 -0.56521 -0.20764 -0.58001 " pathEditMode="relative" ptsTypes="ffffffA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4.51434E-6 C -0.05781 -0.08002 -0.0276 -0.03839 -0.0908 -0.12512 C -0.10885 -0.14986 -0.13229 -0.16675 -0.15225 -0.18849 C -0.1717 -0.20976 -0.18871 -0.23497 -0.2092 -0.25417 C -0.24878 -0.29117 -0.29132 -0.32239 -0.33229 -0.35662 C -0.3783 -0.39501 -0.43784 -0.42947 -0.4908 -0.44681 C -0.53993 -0.463 -0.59114 -0.46739 -0.64149 -0.46739 " pathEditMode="relative" ptsTypes="ffffffA">
                                      <p:cBhvr>
                                        <p:cTn id="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5.20814E-6 C -0.01233 -0.02868 -0.01598 -0.05782 -0.01997 -0.0902 C -0.01945 -0.10523 -0.02188 -0.17878 -0.01233 -0.21115 C -0.0033 -0.24191 0.01545 -0.27383 0.03541 -0.29325 C 0.04027 -0.29788 0.046 -0.30065 0.05086 -0.30551 C 0.06631 -0.32078 0.07934 -0.34298 0.09548 -0.35662 C 0.10364 -0.41143 0.10312 -0.43109 0.10312 -0.49816 " pathEditMode="relative" ptsTypes="ffffffA">
                                      <p:cBhvr>
                                        <p:cTn id="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5.55042E-7 C -0.02917 -0.01295 -0.06615 -0.04995 -0.0908 -0.06776 C -0.11302 -0.08372 -0.13507 -0.10014 -0.15851 -0.11263 C -0.1717 -0.11957 -0.25625 -0.15772 -0.2908 -0.16813 C -0.30643 -0.17276 -0.32396 -0.17276 -0.33854 -0.18247 " pathEditMode="relative" ptsTypes="ffffA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2917 -0.05782 C -0.20053 -0.07169 -0.27188 -0.09042 -0.33837 -0.12974 C -0.3658 -0.14593 -0.39358 -0.16142 -0.41997 -0.18085 C -0.4349 -0.19172 -0.44914 -0.20398 -0.46459 -0.21369 C -0.50625 -0.23959 -0.54914 -0.26156 -0.5908 -0.28746 C -0.59601 -0.2907 -0.60452 -0.3018 -0.60452 -0.30157 " pathEditMode="relative" rAng="0" ptsTypes="fffffA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800" y="-12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5.08788E-6 C -0.00694 -0.05457 -0.0033 -0.11054 -0.00625 -0.16581 C -0.00573 -0.22664 -0.00573 -0.28746 -0.00469 -0.34828 C -0.00469 -0.35036 -0.00434 -0.35615 -0.00312 -0.35453 C -0.00174 -0.35268 -0.00312 -0.34898 -0.00312 -0.3462 " pathEditMode="relative" ptsTypes="ffffA">
                                      <p:cBhvr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6.0407E-6 C -0.01163 -0.00625 -0.0158 -0.01758 -0.02465 -0.02868 C -0.03281 -0.03863 -0.04288 -0.0451 -0.05069 -0.05551 C -0.06319 -0.07147 -0.07431 -0.08974 -0.08611 -0.10662 C -0.13542 -0.17577 -0.18333 -0.24654 -0.22917 -0.31985 C -0.24063 -0.33812 -0.25365 -0.35431 -0.26458 -0.37304 C -0.28559 -0.40889 -0.30451 -0.44682 -0.32483 -0.48359 C -0.34965 -0.52961 -0.37483 -0.57378 -0.39844 -0.62096 C -0.40851 -0.64085 -0.42448 -0.67045 -0.44149 -0.67831 C -0.4441 -0.67762 -0.44861 -0.6797 -0.44913 -0.67623 C -0.45 -0.66953 -0.43785 -0.66236 -0.43542 -0.66004 C -0.425 -0.6501 -0.41649 -0.639 -0.40608 -0.62929 C -0.40451 -0.6279 -0.4033 -0.62582 -0.40156 -0.62512 C -0.39375 -0.62258 -0.3974 -0.62397 -0.3908 -0.62096 C -0.37379 -0.62258 -0.35694 -0.62397 -0.3401 -0.6272 C -0.33004 -0.63183 -0.31823 -0.63322 -0.30781 -0.63322 " pathEditMode="relative" ptsTypes="fffffffffffffffA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1.68363E-6 C 0.00312 -0.09274 -0.00157 -0.01156 0.0184 -0.15564 C 0.03159 -0.25115 0.0493 -0.34528 0.06302 -0.44056 C 0.06805 -0.47548 0.07152 -0.51041 0.0769 -0.5451 C 0.07395 -0.57701 0.07916 -0.54949 0.06909 -0.56961 C 0.06753 -0.57262 0.06736 -0.57678 0.06614 -0.58002 C 0.06527 -0.5821 0.06406 -0.58395 0.06302 -0.58603 C 0.06059 -0.60199 0.05381 -0.61633 0.05381 -0.63321 " pathEditMode="relative" ptsTypes="fffffffA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25717E-6 C 0.0026 -0.0148 0.02187 -0.03284 0.02916 -0.04094 C 0.05104 -0.06522 0.07326 -0.08881 0.09531 -0.11263 C 0.15833 -0.18062 0.22344 -0.24515 0.28611 -0.3136 C 0.31354 -0.34343 0.34635 -0.37651 0.36614 -0.41605 C 0.36944 -0.43455 0.36771 -0.42715 0.37066 -0.43849 C 0.37118 -0.44542 0.37066 -0.45259 0.37222 -0.45907 C 0.37326 -0.46369 0.37847 -0.47133 0.37847 -0.47133 C 0.37899 -0.4741 0.37864 -0.47711 0.37986 -0.47942 C 0.38159 -0.48312 0.38923 -0.48682 0.38923 -0.47942 " pathEditMode="relative" ptsTypes="fffffffffA">
                                      <p:cBhvr>
                                        <p:cTn id="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6.93802E-7 C 0.02726 -0.0296 0.08959 -0.03978 0.1231 -0.05134 C 0.14723 -0.05966 0.17101 -0.06984 0.19532 -0.07793 C 0.2224 -0.08695 0.24983 -0.0932 0.27692 -0.10245 C 0.41129 -0.14893 0.28924 -0.11239 0.4139 -0.1598 C 0.48334 -0.18617 0.55452 -0.20675 0.62622 -0.21739 C 0.63976 -0.22502 0.65452 -0.2278 0.66771 -0.23566 C 0.67396 -0.23936 0.68004 -0.24398 0.68612 -0.24815 C 0.7066 -0.26202 0.73004 -0.26734 0.7507 -0.28076 C 0.76094 -0.28006 0.7816 -0.27867 0.7816 -0.27867 " pathEditMode="relative" ptsTypes="fffffffffA">
                                      <p:cBhvr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27475E-6 C -0.00521 -0.01827 -0.00486 -0.03516 -0.00782 -0.05875 C -0.01719 -0.13599 -0.00764 -0.05389 -0.01615 -0.14478 C -0.02223 -0.21023 -0.02813 -0.2722 -0.03056 -0.33974 C -0.03038 -0.37257 -0.02986 -0.43825 -0.02986 -0.43802 " pathEditMode="relative" rAng="0" ptsTypes="ffffA">
                                      <p:cBhvr>
                                        <p:cTn id="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00" y="-21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3" descr="C:\Users\minka\Desktop\obrazki\obrazki wszystkie\owie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43306" y="3429000"/>
            <a:ext cx="2643237" cy="2857495"/>
          </a:xfrm>
          <a:prstGeom prst="rect">
            <a:avLst/>
          </a:prstGeom>
          <a:noFill/>
        </p:spPr>
      </p:pic>
      <p:pic>
        <p:nvPicPr>
          <p:cNvPr id="3" name="Picture 4" descr="C:\Users\minka\Desktop\obrazki\obrazki wszystkie\pszenic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500042"/>
            <a:ext cx="3481583" cy="3482971"/>
          </a:xfrm>
          <a:prstGeom prst="rect">
            <a:avLst/>
          </a:prstGeom>
          <a:noFill/>
        </p:spPr>
      </p:pic>
      <p:pic>
        <p:nvPicPr>
          <p:cNvPr id="4" name="Picture 10" descr="C:\Users\minka\Desktop\obrazki\obrazki wszystkie\kukurydza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43636" y="214290"/>
            <a:ext cx="2673350" cy="3965575"/>
          </a:xfrm>
          <a:prstGeom prst="rect">
            <a:avLst/>
          </a:prstGeom>
          <a:noFill/>
        </p:spPr>
      </p:pic>
      <p:pic>
        <p:nvPicPr>
          <p:cNvPr id="5" name="Picture 10" descr="C:\Users\minka\Desktop\obrazki\obrazki wszystkie\kukurydza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29322" y="357166"/>
            <a:ext cx="2673350" cy="3965575"/>
          </a:xfrm>
          <a:prstGeom prst="rect">
            <a:avLst/>
          </a:prstGeom>
          <a:noFill/>
        </p:spPr>
      </p:pic>
      <p:pic>
        <p:nvPicPr>
          <p:cNvPr id="6" name="Picture 4" descr="C:\Users\minka\Desktop\obrazki\obrazki wszystkie\pszenic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642918"/>
            <a:ext cx="3481583" cy="348297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3" descr="C:\Users\minka\Desktop\obrazki\obrazki wszystkie\owie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794" y="1000108"/>
            <a:ext cx="1585933" cy="1714487"/>
          </a:xfrm>
          <a:prstGeom prst="rect">
            <a:avLst/>
          </a:prstGeom>
          <a:noFill/>
        </p:spPr>
      </p:pic>
      <p:pic>
        <p:nvPicPr>
          <p:cNvPr id="2" name="Picture 5" descr="C:\Users\minka\Desktop\obrazki\obrazki wszystkie\Bez tytułu.png"/>
          <p:cNvPicPr>
            <a:picLocks noChangeAspect="1" noChangeArrowheads="1"/>
          </p:cNvPicPr>
          <p:nvPr/>
        </p:nvPicPr>
        <p:blipFill>
          <a:blip r:embed="rId3"/>
          <a:srcRect r="65560" b="46164"/>
          <a:stretch>
            <a:fillRect/>
          </a:stretch>
        </p:blipFill>
        <p:spPr bwMode="auto">
          <a:xfrm>
            <a:off x="7215206" y="3357562"/>
            <a:ext cx="1581145" cy="2005013"/>
          </a:xfrm>
          <a:prstGeom prst="rect">
            <a:avLst/>
          </a:prstGeom>
          <a:noFill/>
        </p:spPr>
      </p:pic>
      <p:pic>
        <p:nvPicPr>
          <p:cNvPr id="3" name="Picture 14" descr="C:\Users\minka\Desktop\obrazki\obrazki wszystkie\porridge.png"/>
          <p:cNvPicPr>
            <a:picLocks noChangeAspect="1" noChangeArrowheads="1"/>
          </p:cNvPicPr>
          <p:nvPr/>
        </p:nvPicPr>
        <p:blipFill>
          <a:blip r:embed="rId4"/>
          <a:srcRect r="71991" b="53964"/>
          <a:stretch>
            <a:fillRect/>
          </a:stretch>
        </p:blipFill>
        <p:spPr bwMode="auto">
          <a:xfrm>
            <a:off x="357158" y="2857496"/>
            <a:ext cx="1643074" cy="2190765"/>
          </a:xfrm>
          <a:prstGeom prst="rect">
            <a:avLst/>
          </a:prstGeom>
          <a:noFill/>
        </p:spPr>
      </p:pic>
      <p:pic>
        <p:nvPicPr>
          <p:cNvPr id="8" name="Picture 4" descr="C:\Users\minka\Desktop\obrazki\obrazki wszystkie\pszenica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71802" y="0"/>
            <a:ext cx="2643206" cy="2644260"/>
          </a:xfrm>
          <a:prstGeom prst="rect">
            <a:avLst/>
          </a:prstGeom>
          <a:noFill/>
        </p:spPr>
      </p:pic>
      <p:pic>
        <p:nvPicPr>
          <p:cNvPr id="9" name="Picture 4" descr="C:\Users\minka\Desktop\obrazki\obrazki wszystkie\pszenica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28926" y="0"/>
            <a:ext cx="2643206" cy="2644260"/>
          </a:xfrm>
          <a:prstGeom prst="rect">
            <a:avLst/>
          </a:prstGeom>
          <a:noFill/>
        </p:spPr>
      </p:pic>
      <p:pic>
        <p:nvPicPr>
          <p:cNvPr id="10" name="Picture 10" descr="C:\Users\minka\Desktop\obrazki\obrazki wszystkie\kukurydza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429256" y="214290"/>
            <a:ext cx="1357322" cy="2543261"/>
          </a:xfrm>
          <a:prstGeom prst="rect">
            <a:avLst/>
          </a:prstGeom>
          <a:noFill/>
        </p:spPr>
      </p:pic>
      <p:cxnSp>
        <p:nvCxnSpPr>
          <p:cNvPr id="13" name="Łącznik prosty ze strzałką 12"/>
          <p:cNvCxnSpPr/>
          <p:nvPr/>
        </p:nvCxnSpPr>
        <p:spPr>
          <a:xfrm rot="10800000" flipV="1">
            <a:off x="1714480" y="2500306"/>
            <a:ext cx="1318525" cy="74532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Łącznik prosty ze strzałką 14"/>
          <p:cNvCxnSpPr/>
          <p:nvPr/>
        </p:nvCxnSpPr>
        <p:spPr>
          <a:xfrm rot="5400000">
            <a:off x="3000364" y="3214686"/>
            <a:ext cx="1428760" cy="5715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Łącznik prosty ze strzałką 16"/>
          <p:cNvCxnSpPr/>
          <p:nvPr/>
        </p:nvCxnSpPr>
        <p:spPr>
          <a:xfrm rot="16200000" flipH="1">
            <a:off x="4393405" y="3107529"/>
            <a:ext cx="1428760" cy="64294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Picture 8" descr="C:\Users\minka\Desktop\obrazki\obrazki wszystkie\kasza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86380" y="4214818"/>
            <a:ext cx="1214446" cy="1718539"/>
          </a:xfrm>
          <a:prstGeom prst="rect">
            <a:avLst/>
          </a:prstGeom>
          <a:noFill/>
        </p:spPr>
      </p:pic>
      <p:pic>
        <p:nvPicPr>
          <p:cNvPr id="28" name="Picture 11" descr="C:\Users\minka\Desktop\obrazki\obrazki wszystkie\mąka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928794" y="3929066"/>
            <a:ext cx="1285884" cy="2002152"/>
          </a:xfrm>
          <a:prstGeom prst="rect">
            <a:avLst/>
          </a:prstGeom>
          <a:noFill/>
        </p:spPr>
      </p:pic>
      <p:cxnSp>
        <p:nvCxnSpPr>
          <p:cNvPr id="30" name="Łącznik prosty ze strzałką 29"/>
          <p:cNvCxnSpPr/>
          <p:nvPr/>
        </p:nvCxnSpPr>
        <p:spPr>
          <a:xfrm rot="16200000" flipH="1">
            <a:off x="5965041" y="2464587"/>
            <a:ext cx="1357322" cy="128588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 descr="C:\Users\minka\Desktop\obrazki\obrazki wszystkie\ryż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714744" y="4714884"/>
            <a:ext cx="1143008" cy="1617449"/>
          </a:xfrm>
          <a:prstGeom prst="rect">
            <a:avLst/>
          </a:prstGeom>
          <a:noFill/>
        </p:spPr>
      </p:pic>
      <p:cxnSp>
        <p:nvCxnSpPr>
          <p:cNvPr id="18" name="Łącznik prosty ze strzałką 17"/>
          <p:cNvCxnSpPr/>
          <p:nvPr/>
        </p:nvCxnSpPr>
        <p:spPr>
          <a:xfrm rot="5400000">
            <a:off x="3536943" y="3607595"/>
            <a:ext cx="1499404" cy="79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minka\Desktop\obrazki\obrazki wszystkie\mąk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43372" y="357166"/>
            <a:ext cx="1285884" cy="2002152"/>
          </a:xfrm>
          <a:prstGeom prst="rect">
            <a:avLst/>
          </a:prstGeom>
          <a:noFill/>
        </p:spPr>
      </p:pic>
      <p:cxnSp>
        <p:nvCxnSpPr>
          <p:cNvPr id="4" name="Łącznik prosty ze strzałką 3"/>
          <p:cNvCxnSpPr/>
          <p:nvPr/>
        </p:nvCxnSpPr>
        <p:spPr>
          <a:xfrm rot="10800000" flipV="1">
            <a:off x="1714480" y="1214422"/>
            <a:ext cx="2071702" cy="1143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3" descr="C:\Users\minka\Desktop\obrazki\obrazki wszystkie\chleb kolo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3429000"/>
            <a:ext cx="1928826" cy="1129044"/>
          </a:xfrm>
          <a:prstGeom prst="rect">
            <a:avLst/>
          </a:prstGeom>
          <a:noFill/>
        </p:spPr>
      </p:pic>
      <p:pic>
        <p:nvPicPr>
          <p:cNvPr id="6" name="Picture 2" descr="C:\Users\minka\Desktop\obrazki\obrazki wszystkie\pieczywo ciemne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00760" y="4071942"/>
            <a:ext cx="2088656" cy="1285876"/>
          </a:xfrm>
          <a:prstGeom prst="rect">
            <a:avLst/>
          </a:prstGeom>
          <a:noFill/>
        </p:spPr>
      </p:pic>
      <p:pic>
        <p:nvPicPr>
          <p:cNvPr id="7" name="Picture 2" descr="C:\Users\minka\Desktop\obrazki\obrazki wszystkie\bułeczki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2285992"/>
            <a:ext cx="1753309" cy="1204900"/>
          </a:xfrm>
          <a:prstGeom prst="rect">
            <a:avLst/>
          </a:prstGeom>
          <a:noFill/>
        </p:spPr>
      </p:pic>
      <p:cxnSp>
        <p:nvCxnSpPr>
          <p:cNvPr id="10" name="Łącznik prosty ze strzałką 9"/>
          <p:cNvCxnSpPr/>
          <p:nvPr/>
        </p:nvCxnSpPr>
        <p:spPr>
          <a:xfrm rot="5400000">
            <a:off x="2786050" y="2285992"/>
            <a:ext cx="1000132" cy="8572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Łącznik prosty ze strzałką 11"/>
          <p:cNvCxnSpPr/>
          <p:nvPr/>
        </p:nvCxnSpPr>
        <p:spPr>
          <a:xfrm rot="16200000" flipH="1">
            <a:off x="4929190" y="3071810"/>
            <a:ext cx="1571636" cy="4286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1" descr="C:\Users\minka\Desktop\obrazki\obrazki wszystkie\makaron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15206" y="2285992"/>
            <a:ext cx="1071570" cy="1655811"/>
          </a:xfrm>
          <a:prstGeom prst="rect">
            <a:avLst/>
          </a:prstGeom>
          <a:noFill/>
        </p:spPr>
      </p:pic>
      <p:cxnSp>
        <p:nvCxnSpPr>
          <p:cNvPr id="15" name="Łącznik prosty ze strzałką 14"/>
          <p:cNvCxnSpPr/>
          <p:nvPr/>
        </p:nvCxnSpPr>
        <p:spPr>
          <a:xfrm>
            <a:off x="5572132" y="1857364"/>
            <a:ext cx="1500198" cy="10001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4" descr="C:\Users\minka\Desktop\obrazki\obrazki wszystkie\ciasteczko kolor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750110">
            <a:off x="3483716" y="4468583"/>
            <a:ext cx="714380" cy="996738"/>
          </a:xfrm>
          <a:prstGeom prst="rect">
            <a:avLst/>
          </a:prstGeom>
          <a:noFill/>
        </p:spPr>
      </p:pic>
      <p:pic>
        <p:nvPicPr>
          <p:cNvPr id="6146" name="Picture 2" descr="C:\Users\minka\Desktop\obrazki\obrazki wszystkie\pierniczek kolor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357686" y="4643446"/>
            <a:ext cx="1390650" cy="1625734"/>
          </a:xfrm>
          <a:prstGeom prst="rect">
            <a:avLst/>
          </a:prstGeom>
          <a:noFill/>
        </p:spPr>
      </p:pic>
      <p:cxnSp>
        <p:nvCxnSpPr>
          <p:cNvPr id="19" name="Łącznik prosty ze strzałką 18"/>
          <p:cNvCxnSpPr/>
          <p:nvPr/>
        </p:nvCxnSpPr>
        <p:spPr>
          <a:xfrm rot="5400000">
            <a:off x="3964777" y="3393281"/>
            <a:ext cx="1500198" cy="14287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 descr="C:\Users\minka\Downloads\croissant-31742_1280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500166" y="4786322"/>
            <a:ext cx="1553090" cy="952481"/>
          </a:xfrm>
          <a:prstGeom prst="rect">
            <a:avLst/>
          </a:prstGeom>
          <a:noFill/>
        </p:spPr>
      </p:pic>
      <p:cxnSp>
        <p:nvCxnSpPr>
          <p:cNvPr id="18" name="Łącznik prosty ze strzałką 17"/>
          <p:cNvCxnSpPr/>
          <p:nvPr/>
        </p:nvCxnSpPr>
        <p:spPr>
          <a:xfrm rot="5400000">
            <a:off x="2678893" y="2821777"/>
            <a:ext cx="1857388" cy="121444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3786182" y="428604"/>
            <a:ext cx="1928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What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?</a:t>
            </a:r>
            <a:endParaRPr lang="pl-PL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3" descr="C:\Users\minka\Desktop\obrazki\obrazki wszystkie\chleb kolor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00174"/>
            <a:ext cx="2947987" cy="1725613"/>
          </a:xfrm>
          <a:prstGeom prst="rect">
            <a:avLst/>
          </a:prstGeom>
          <a:noFill/>
        </p:spPr>
      </p:pic>
      <p:pic>
        <p:nvPicPr>
          <p:cNvPr id="4" name="Picture 2" descr="C:\Users\minka\Desktop\obrazki\obrazki wszystkie\bułeczki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6578" y="1928802"/>
            <a:ext cx="1753309" cy="1204900"/>
          </a:xfrm>
          <a:prstGeom prst="rect">
            <a:avLst/>
          </a:prstGeom>
          <a:noFill/>
        </p:spPr>
      </p:pic>
      <p:pic>
        <p:nvPicPr>
          <p:cNvPr id="5" name="Picture 4" descr="C:\Users\minka\Desktop\obrazki\obrazki wszystkie\ciasteczko kolor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28" y="1214422"/>
            <a:ext cx="714380" cy="996738"/>
          </a:xfrm>
          <a:prstGeom prst="rect">
            <a:avLst/>
          </a:prstGeom>
          <a:noFill/>
        </p:spPr>
      </p:pic>
      <p:pic>
        <p:nvPicPr>
          <p:cNvPr id="6" name="Picture 4" descr="C:\Users\minka\Desktop\obrazki\obrazki wszystkie\ciasteczko kolor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423966">
            <a:off x="4643438" y="1500174"/>
            <a:ext cx="714380" cy="996738"/>
          </a:xfrm>
          <a:prstGeom prst="rect">
            <a:avLst/>
          </a:prstGeom>
          <a:noFill/>
        </p:spPr>
      </p:pic>
      <p:pic>
        <p:nvPicPr>
          <p:cNvPr id="7" name="Picture 4" descr="C:\Users\minka\Desktop\obrazki\obrazki wszystkie\ciasteczko kolor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750110">
            <a:off x="5055352" y="2182567"/>
            <a:ext cx="714380" cy="996738"/>
          </a:xfrm>
          <a:prstGeom prst="rect">
            <a:avLst/>
          </a:prstGeom>
          <a:noFill/>
        </p:spPr>
      </p:pic>
      <p:sp>
        <p:nvSpPr>
          <p:cNvPr id="8" name="pole tekstowe 7"/>
          <p:cNvSpPr txBox="1"/>
          <p:nvPr/>
        </p:nvSpPr>
        <p:spPr>
          <a:xfrm>
            <a:off x="4714876" y="5286388"/>
            <a:ext cx="164307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pl-PL" sz="3200" b="1" dirty="0" err="1" smtClean="0">
                <a:latin typeface="Times New Roman" pitchFamily="18" charset="0"/>
                <a:cs typeface="Times New Roman" pitchFamily="18" charset="0"/>
              </a:rPr>
              <a:t>loaf</a:t>
            </a:r>
            <a:r>
              <a:rPr lang="pl-PL" sz="3200" b="1" dirty="0" smtClean="0">
                <a:latin typeface="Times New Roman" pitchFamily="18" charset="0"/>
                <a:cs typeface="Times New Roman" pitchFamily="18" charset="0"/>
              </a:rPr>
              <a:t> of </a:t>
            </a:r>
            <a:r>
              <a:rPr lang="pl-PL" sz="3200" b="1" dirty="0" err="1" smtClean="0">
                <a:latin typeface="Times New Roman" pitchFamily="18" charset="0"/>
                <a:cs typeface="Times New Roman" pitchFamily="18" charset="0"/>
              </a:rPr>
              <a:t>bread</a:t>
            </a:r>
            <a:endParaRPr lang="pl-PL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785786" y="5357826"/>
            <a:ext cx="16430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err="1" smtClean="0">
                <a:latin typeface="Times New Roman" pitchFamily="18" charset="0"/>
                <a:cs typeface="Times New Roman" pitchFamily="18" charset="0"/>
              </a:rPr>
              <a:t>rolls</a:t>
            </a:r>
            <a:endParaRPr lang="pl-PL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7250925" y="5078368"/>
            <a:ext cx="16430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err="1" smtClean="0">
                <a:latin typeface="Times New Roman" pitchFamily="18" charset="0"/>
                <a:cs typeface="Times New Roman" pitchFamily="18" charset="0"/>
              </a:rPr>
              <a:t>cookies</a:t>
            </a:r>
            <a:endParaRPr lang="pl-PL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11" descr="C:\Users\minka\Desktop\obrazki\obrazki wszystkie\makaron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43240" y="1643050"/>
            <a:ext cx="1071570" cy="1655811"/>
          </a:xfrm>
          <a:prstGeom prst="rect">
            <a:avLst/>
          </a:prstGeom>
          <a:noFill/>
        </p:spPr>
      </p:pic>
      <p:sp>
        <p:nvSpPr>
          <p:cNvPr id="12" name="pole tekstowe 11"/>
          <p:cNvSpPr txBox="1"/>
          <p:nvPr/>
        </p:nvSpPr>
        <p:spPr>
          <a:xfrm>
            <a:off x="2643174" y="5357826"/>
            <a:ext cx="16430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smtClean="0">
                <a:latin typeface="Times New Roman" pitchFamily="18" charset="0"/>
                <a:cs typeface="Times New Roman" pitchFamily="18" charset="0"/>
              </a:rPr>
              <a:t>pasta</a:t>
            </a:r>
            <a:endParaRPr lang="pl-PL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8.51064E-7 C -0.01372 -0.00763 -0.02535 -0.0178 -0.03854 -0.02659 C -0.06007 -0.04093 -0.05382 -0.03168 -0.07396 -0.04902 C -0.10104 -0.07215 -0.12951 -0.09852 -0.15243 -0.12904 C -0.15694 -0.14639 -0.15816 -0.14246 -0.16007 -0.16373 C -0.16059 -0.19935 -0.15972 -0.23496 -0.16163 -0.27035 C -0.16233 -0.28399 -0.18472 -0.29694 -0.18472 -0.30735 " pathEditMode="relative" ptsTypes="ffffff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7.72433E-6 C -0.03785 -0.02844 0.03594 0.02776 -0.03386 -0.03075 C -0.11597 -0.09967 -0.20799 -0.16327 -0.30608 -0.17206 C -0.33715 -0.16558 -0.31962 -0.17044 -0.35833 -0.15564 C -0.37014 -0.15124 -0.38177 -0.14037 -0.39375 -0.13505 C -0.40886 -0.1376 -0.40868 -0.13714 -0.41684 -0.15356 C -0.42031 -0.17183 -0.42257 -0.19056 -0.42604 -0.20883 C -0.42726 -0.22224 -0.43108 -0.24791 -0.43837 -0.25809 " pathEditMode="relative" ptsTypes="fffffffA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80204E-6 C 0.01632 -0.03214 0.03281 -0.06406 0.04913 -0.0962 C 0.08055 -0.15749 0.09236 -0.23358 0.11371 -0.30111 C 0.11527 -0.31151 0.11649 -0.31267 0.11371 -0.32377 C 0.11198 -0.33094 0.10989 -0.32955 0.10607 -0.33395 C 0.10382 -0.33649 0.10225 -0.33996 0.1 -0.34227 C 0.09253 -0.34967 0.07569 -0.35545 0.06614 -0.35846 C 0.05642 -0.3536 0.05503 -0.35453 0.04757 -0.34019 C 0.04392 -0.33325 0.04027 -0.32655 0.0368 -0.31961 C 0.03576 -0.31753 0.03385 -0.31336 0.03385 -0.31336 C 0.03003 -0.29371 0.03159 -0.30272 0.02916 -0.28677 C 0.03055 -0.27544 0.03125 -0.2722 0.0368 -0.26433 " pathEditMode="relative" ptsTypes="fffffffffffA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82054E-6 C 0.0257 -0.03954 0.04931 -0.08163 0.07691 -0.11887 C 0.1658 -0.23866 0.27605 -0.2863 0.39671 -0.31544 C 0.46372 -0.30874 0.50296 -0.3166 0.55851 -0.28677 C 0.59185 -0.26873 0.61528 -0.22271 0.6507 -0.21299 C 0.65435 -0.21438 0.65816 -0.21484 0.66146 -0.21716 C 0.66962 -0.22317 0.66337 -0.24537 0.6599 -0.25393 " pathEditMode="relative" ptsTypes="ffffffA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3" descr="C:\Users\minka\Desktop\obrazki\obrazki wszystkie\owie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794" y="1000108"/>
            <a:ext cx="1585933" cy="1714487"/>
          </a:xfrm>
          <a:prstGeom prst="rect">
            <a:avLst/>
          </a:prstGeom>
          <a:noFill/>
        </p:spPr>
      </p:pic>
      <p:pic>
        <p:nvPicPr>
          <p:cNvPr id="2" name="Picture 16" descr="C:\Users\minka\Desktop\obrazki\obrazki wszystkie\se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08" y="5576520"/>
            <a:ext cx="1428760" cy="981717"/>
          </a:xfrm>
          <a:prstGeom prst="rect">
            <a:avLst/>
          </a:prstGeom>
          <a:noFill/>
        </p:spPr>
      </p:pic>
      <p:pic>
        <p:nvPicPr>
          <p:cNvPr id="3" name="Picture 15" descr="C:\Users\minka\Desktop\obrazki\obrazki wszystkie\ser biały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15140" y="3071810"/>
            <a:ext cx="1571636" cy="1077736"/>
          </a:xfrm>
          <a:prstGeom prst="rect">
            <a:avLst/>
          </a:prstGeom>
          <a:noFill/>
        </p:spPr>
      </p:pic>
      <p:pic>
        <p:nvPicPr>
          <p:cNvPr id="4" name="Picture 5" descr="C:\Users\minka\Desktop\obrazki\obrazki wszystkie\Bez tytułu.png"/>
          <p:cNvPicPr>
            <a:picLocks noChangeAspect="1" noChangeArrowheads="1"/>
          </p:cNvPicPr>
          <p:nvPr/>
        </p:nvPicPr>
        <p:blipFill>
          <a:blip r:embed="rId5"/>
          <a:srcRect r="65560" b="46164"/>
          <a:stretch>
            <a:fillRect/>
          </a:stretch>
        </p:blipFill>
        <p:spPr bwMode="auto">
          <a:xfrm>
            <a:off x="4572000" y="4924425"/>
            <a:ext cx="1524809" cy="1933575"/>
          </a:xfrm>
          <a:prstGeom prst="rect">
            <a:avLst/>
          </a:prstGeom>
          <a:noFill/>
        </p:spPr>
      </p:pic>
      <p:pic>
        <p:nvPicPr>
          <p:cNvPr id="5" name="Picture 2" descr="C:\Users\minka\Desktop\obrazki\obrazki wszystkie\frytki kolor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282" y="2857496"/>
            <a:ext cx="1185865" cy="1475793"/>
          </a:xfrm>
          <a:prstGeom prst="rect">
            <a:avLst/>
          </a:prstGeom>
          <a:noFill/>
        </p:spPr>
      </p:pic>
      <p:pic>
        <p:nvPicPr>
          <p:cNvPr id="6" name="Picture 6" descr="C:\Users\minka\Desktop\obrazki\obrazki wszystkie\jogurt kolor jpg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572000" y="2857496"/>
            <a:ext cx="1282700" cy="1547813"/>
          </a:xfrm>
          <a:prstGeom prst="rect">
            <a:avLst/>
          </a:prstGeom>
          <a:noFill/>
        </p:spPr>
      </p:pic>
      <p:pic>
        <p:nvPicPr>
          <p:cNvPr id="7" name="Picture 14" descr="C:\Users\minka\Desktop\obrazki\obrazki wszystkie\porridge.png"/>
          <p:cNvPicPr>
            <a:picLocks noChangeAspect="1" noChangeArrowheads="1"/>
          </p:cNvPicPr>
          <p:nvPr/>
        </p:nvPicPr>
        <p:blipFill>
          <a:blip r:embed="rId8"/>
          <a:srcRect r="71991" b="53964"/>
          <a:stretch>
            <a:fillRect/>
          </a:stretch>
        </p:blipFill>
        <p:spPr bwMode="auto">
          <a:xfrm>
            <a:off x="2357422" y="3071810"/>
            <a:ext cx="1285884" cy="1714512"/>
          </a:xfrm>
          <a:prstGeom prst="rect">
            <a:avLst/>
          </a:prstGeom>
          <a:noFill/>
        </p:spPr>
      </p:pic>
      <p:pic>
        <p:nvPicPr>
          <p:cNvPr id="8" name="Picture 11" descr="C:\Users\minka\Desktop\obrazki\obrazki wszystkie\makaron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28596" y="5000636"/>
            <a:ext cx="1071570" cy="1655811"/>
          </a:xfrm>
          <a:prstGeom prst="rect">
            <a:avLst/>
          </a:prstGeom>
          <a:noFill/>
        </p:spPr>
      </p:pic>
      <p:pic>
        <p:nvPicPr>
          <p:cNvPr id="9" name="Picture 12" descr="C:\Users\minka\Desktop\obrazki\obrazki wszystkie\mięso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715140" y="5500702"/>
            <a:ext cx="1643074" cy="1099054"/>
          </a:xfrm>
          <a:prstGeom prst="rect">
            <a:avLst/>
          </a:prstGeom>
          <a:noFill/>
        </p:spPr>
      </p:pic>
      <p:pic>
        <p:nvPicPr>
          <p:cNvPr id="11" name="Picture 4" descr="C:\Users\minka\Desktop\obrazki\obrazki wszystkie\pszenica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928926" y="0"/>
            <a:ext cx="2643206" cy="2644260"/>
          </a:xfrm>
          <a:prstGeom prst="rect">
            <a:avLst/>
          </a:prstGeom>
          <a:noFill/>
        </p:spPr>
      </p:pic>
      <p:pic>
        <p:nvPicPr>
          <p:cNvPr id="12" name="Picture 10" descr="C:\Users\minka\Desktop\obrazki\obrazki wszystkie\kukurydza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500694" y="214290"/>
            <a:ext cx="1357322" cy="2543261"/>
          </a:xfrm>
          <a:prstGeom prst="rect">
            <a:avLst/>
          </a:prstGeom>
          <a:noFill/>
        </p:spPr>
      </p:pic>
      <p:sp>
        <p:nvSpPr>
          <p:cNvPr id="14" name="Prostokąt 13"/>
          <p:cNvSpPr/>
          <p:nvPr/>
        </p:nvSpPr>
        <p:spPr>
          <a:xfrm>
            <a:off x="214282" y="2571744"/>
            <a:ext cx="1428760" cy="2000264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" name="Prostokąt 15"/>
          <p:cNvSpPr/>
          <p:nvPr/>
        </p:nvSpPr>
        <p:spPr>
          <a:xfrm>
            <a:off x="142844" y="4857736"/>
            <a:ext cx="1428760" cy="2000264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" name="Prostokąt 16"/>
          <p:cNvSpPr/>
          <p:nvPr/>
        </p:nvSpPr>
        <p:spPr>
          <a:xfrm rot="5400000">
            <a:off x="2214546" y="4929198"/>
            <a:ext cx="1428760" cy="2000264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Prostokąt 17"/>
          <p:cNvSpPr/>
          <p:nvPr/>
        </p:nvSpPr>
        <p:spPr>
          <a:xfrm>
            <a:off x="4500562" y="4857736"/>
            <a:ext cx="1428760" cy="200026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Prostokąt 18"/>
          <p:cNvSpPr/>
          <p:nvPr/>
        </p:nvSpPr>
        <p:spPr>
          <a:xfrm>
            <a:off x="2214546" y="2857496"/>
            <a:ext cx="1428760" cy="2000264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0" name="Prostokąt 19"/>
          <p:cNvSpPr/>
          <p:nvPr/>
        </p:nvSpPr>
        <p:spPr>
          <a:xfrm>
            <a:off x="4500562" y="2643182"/>
            <a:ext cx="1428760" cy="2000264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1" name="Prostokąt 20"/>
          <p:cNvSpPr/>
          <p:nvPr/>
        </p:nvSpPr>
        <p:spPr>
          <a:xfrm rot="5400000">
            <a:off x="6858016" y="4929198"/>
            <a:ext cx="1428760" cy="2000264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2" name="Prostokąt 21"/>
          <p:cNvSpPr/>
          <p:nvPr/>
        </p:nvSpPr>
        <p:spPr>
          <a:xfrm rot="16200000">
            <a:off x="6786578" y="2643182"/>
            <a:ext cx="1428760" cy="2000264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4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C:\Users\minka\Desktop\obrazki\obrazki wszystkie\owie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794" y="1000108"/>
            <a:ext cx="1585933" cy="1714487"/>
          </a:xfrm>
          <a:prstGeom prst="rect">
            <a:avLst/>
          </a:prstGeom>
          <a:noFill/>
        </p:spPr>
      </p:pic>
      <p:pic>
        <p:nvPicPr>
          <p:cNvPr id="3" name="Picture 4" descr="C:\Users\minka\Desktop\obrazki\obrazki wszystkie\pszenic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28926" y="0"/>
            <a:ext cx="2643206" cy="2644260"/>
          </a:xfrm>
          <a:prstGeom prst="rect">
            <a:avLst/>
          </a:prstGeom>
          <a:noFill/>
        </p:spPr>
      </p:pic>
      <p:pic>
        <p:nvPicPr>
          <p:cNvPr id="4" name="Picture 4" descr="C:\Users\minka\Desktop\obrazki\obrazki wszystkie\pszenic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81326" y="152400"/>
            <a:ext cx="2643206" cy="2644260"/>
          </a:xfrm>
          <a:prstGeom prst="rect">
            <a:avLst/>
          </a:prstGeom>
          <a:noFill/>
        </p:spPr>
      </p:pic>
      <p:pic>
        <p:nvPicPr>
          <p:cNvPr id="5" name="Picture 10" descr="C:\Users\minka\Desktop\obrazki\obrazki wszystkie\kukurydza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29256" y="214290"/>
            <a:ext cx="1357322" cy="2543261"/>
          </a:xfrm>
          <a:prstGeom prst="rect">
            <a:avLst/>
          </a:prstGeom>
          <a:noFill/>
        </p:spPr>
      </p:pic>
      <p:pic>
        <p:nvPicPr>
          <p:cNvPr id="6" name="Picture 3" descr="C:\Users\minka\Desktop\obrazki\obrazki wszystkie\chleb kolor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29454" y="3500438"/>
            <a:ext cx="1928826" cy="1129044"/>
          </a:xfrm>
          <a:prstGeom prst="rect">
            <a:avLst/>
          </a:prstGeom>
          <a:noFill/>
        </p:spPr>
      </p:pic>
      <p:pic>
        <p:nvPicPr>
          <p:cNvPr id="7" name="Picture 2" descr="C:\Users\minka\Desktop\obrazki\obrazki wszystkie\pieczywo ciemne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3108" y="3429000"/>
            <a:ext cx="2088656" cy="1285876"/>
          </a:xfrm>
          <a:prstGeom prst="rect">
            <a:avLst/>
          </a:prstGeom>
          <a:noFill/>
        </p:spPr>
      </p:pic>
      <p:pic>
        <p:nvPicPr>
          <p:cNvPr id="8" name="Picture 8" descr="C:\Users\minka\Desktop\obrazki\obrazki wszystkie\kasza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929190" y="5240552"/>
            <a:ext cx="1143008" cy="1617448"/>
          </a:xfrm>
          <a:prstGeom prst="rect">
            <a:avLst/>
          </a:prstGeom>
          <a:noFill/>
        </p:spPr>
      </p:pic>
      <p:pic>
        <p:nvPicPr>
          <p:cNvPr id="9" name="Picture 11" descr="C:\Users\minka\Desktop\obrazki\obrazki wszystkie\mąka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428860" y="4967079"/>
            <a:ext cx="1214446" cy="1890921"/>
          </a:xfrm>
          <a:prstGeom prst="rect">
            <a:avLst/>
          </a:prstGeom>
          <a:noFill/>
        </p:spPr>
      </p:pic>
      <p:pic>
        <p:nvPicPr>
          <p:cNvPr id="5122" name="Picture 2" descr="C:\Users\minka\Desktop\obrazki\obrazki wszystkie\popcorn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286644" y="5143512"/>
            <a:ext cx="1071883" cy="1450979"/>
          </a:xfrm>
          <a:prstGeom prst="rect">
            <a:avLst/>
          </a:prstGeom>
          <a:noFill/>
        </p:spPr>
      </p:pic>
      <p:pic>
        <p:nvPicPr>
          <p:cNvPr id="5123" name="Picture 3" descr="C:\Users\minka\Desktop\obrazki\obrazki wszystkie\oscypek kolor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14282" y="5572140"/>
            <a:ext cx="1857388" cy="809766"/>
          </a:xfrm>
          <a:prstGeom prst="rect">
            <a:avLst/>
          </a:prstGeom>
          <a:noFill/>
        </p:spPr>
      </p:pic>
      <p:pic>
        <p:nvPicPr>
          <p:cNvPr id="5124" name="Picture 4" descr="C:\Users\minka\Desktop\obrazki\obrazki wszystkie\oliwa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42910" y="2714620"/>
            <a:ext cx="539750" cy="2361522"/>
          </a:xfrm>
          <a:prstGeom prst="rect">
            <a:avLst/>
          </a:prstGeom>
          <a:noFill/>
        </p:spPr>
      </p:pic>
      <p:pic>
        <p:nvPicPr>
          <p:cNvPr id="5125" name="Picture 5" descr="C:\Users\minka\Desktop\obrazki\obrazki wszystkie\mleko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072066" y="3000372"/>
            <a:ext cx="857256" cy="1803244"/>
          </a:xfrm>
          <a:prstGeom prst="rect">
            <a:avLst/>
          </a:prstGeom>
          <a:noFill/>
        </p:spPr>
      </p:pic>
      <p:sp>
        <p:nvSpPr>
          <p:cNvPr id="21" name="Prostokąt 20"/>
          <p:cNvSpPr/>
          <p:nvPr/>
        </p:nvSpPr>
        <p:spPr>
          <a:xfrm>
            <a:off x="4643438" y="2928934"/>
            <a:ext cx="1428760" cy="2000264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2" name="Prostokąt 21"/>
          <p:cNvSpPr/>
          <p:nvPr/>
        </p:nvSpPr>
        <p:spPr>
          <a:xfrm rot="5400000">
            <a:off x="428596" y="4929198"/>
            <a:ext cx="1428760" cy="2000264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3" name="Prostokąt 22"/>
          <p:cNvSpPr/>
          <p:nvPr/>
        </p:nvSpPr>
        <p:spPr>
          <a:xfrm>
            <a:off x="7072330" y="5072074"/>
            <a:ext cx="1428760" cy="178592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4" name="Prostokąt 23"/>
          <p:cNvSpPr/>
          <p:nvPr/>
        </p:nvSpPr>
        <p:spPr>
          <a:xfrm>
            <a:off x="2357422" y="4857736"/>
            <a:ext cx="1428760" cy="2000264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5" name="Prostokąt 24"/>
          <p:cNvSpPr/>
          <p:nvPr/>
        </p:nvSpPr>
        <p:spPr>
          <a:xfrm>
            <a:off x="4786314" y="5072074"/>
            <a:ext cx="1428760" cy="1785926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6" name="Prostokąt 25"/>
          <p:cNvSpPr/>
          <p:nvPr/>
        </p:nvSpPr>
        <p:spPr>
          <a:xfrm rot="5400000">
            <a:off x="7143768" y="3143248"/>
            <a:ext cx="1428760" cy="2000264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7" name="Prostokąt 26"/>
          <p:cNvSpPr/>
          <p:nvPr/>
        </p:nvSpPr>
        <p:spPr>
          <a:xfrm rot="16200000">
            <a:off x="2464579" y="2893215"/>
            <a:ext cx="1571636" cy="2214578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8" name="Prostokąt 27"/>
          <p:cNvSpPr/>
          <p:nvPr/>
        </p:nvSpPr>
        <p:spPr>
          <a:xfrm>
            <a:off x="214282" y="2643182"/>
            <a:ext cx="1428760" cy="2428892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 descr="C:\Users\minka\Downloads\balance-154266_128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3500438"/>
            <a:ext cx="6572296" cy="2655091"/>
          </a:xfrm>
          <a:prstGeom prst="rect">
            <a:avLst/>
          </a:prstGeom>
          <a:noFill/>
        </p:spPr>
      </p:pic>
      <p:pic>
        <p:nvPicPr>
          <p:cNvPr id="2" name="Picture 11" descr="C:\Users\minka\Desktop\obrazki\obrazki wszystkie\mąk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52" y="2428868"/>
            <a:ext cx="1071570" cy="1668460"/>
          </a:xfrm>
          <a:prstGeom prst="rect">
            <a:avLst/>
          </a:prstGeom>
          <a:noFill/>
        </p:spPr>
      </p:pic>
      <p:pic>
        <p:nvPicPr>
          <p:cNvPr id="12" name="Picture 11" descr="C:\Users\minka\Desktop\obrazki\obrazki wszystkie\makaron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2066" y="285728"/>
            <a:ext cx="1071570" cy="1655811"/>
          </a:xfrm>
          <a:prstGeom prst="rect">
            <a:avLst/>
          </a:prstGeom>
          <a:noFill/>
        </p:spPr>
      </p:pic>
      <p:pic>
        <p:nvPicPr>
          <p:cNvPr id="13" name="Picture 11" descr="C:\Users\minka\Desktop\obrazki\obrazki wszystkie\mąk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0298" y="2428868"/>
            <a:ext cx="1071570" cy="1668460"/>
          </a:xfrm>
          <a:prstGeom prst="rect">
            <a:avLst/>
          </a:prstGeom>
          <a:noFill/>
        </p:spPr>
      </p:pic>
      <p:pic>
        <p:nvPicPr>
          <p:cNvPr id="15" name="Picture 11" descr="C:\Users\minka\Desktop\obrazki\obrazki wszystkie\mąk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3042" y="285728"/>
            <a:ext cx="1071570" cy="1668460"/>
          </a:xfrm>
          <a:prstGeom prst="rect">
            <a:avLst/>
          </a:prstGeom>
          <a:noFill/>
        </p:spPr>
      </p:pic>
      <p:sp>
        <p:nvSpPr>
          <p:cNvPr id="16" name="pole tekstowe 15"/>
          <p:cNvSpPr txBox="1"/>
          <p:nvPr/>
        </p:nvSpPr>
        <p:spPr>
          <a:xfrm>
            <a:off x="2714612" y="785794"/>
            <a:ext cx="10001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1 kg</a:t>
            </a:r>
            <a:endParaRPr lang="pl-PL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pole tekstowe 16"/>
          <p:cNvSpPr txBox="1"/>
          <p:nvPr/>
        </p:nvSpPr>
        <p:spPr>
          <a:xfrm>
            <a:off x="6357950" y="928670"/>
            <a:ext cx="17859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50 dag</a:t>
            </a:r>
            <a:endParaRPr lang="pl-PL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3" descr="C:\Users\minka\Downloads\balance-154266_128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3857628"/>
            <a:ext cx="6429420" cy="2655091"/>
          </a:xfrm>
          <a:prstGeom prst="rect">
            <a:avLst/>
          </a:prstGeom>
          <a:noFill/>
        </p:spPr>
      </p:pic>
      <p:pic>
        <p:nvPicPr>
          <p:cNvPr id="2" name="Picture 11" descr="C:\Users\minka\Desktop\obrazki\obrazki wszystkie\mąk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290" y="2786058"/>
            <a:ext cx="1071570" cy="1668460"/>
          </a:xfrm>
          <a:prstGeom prst="rect">
            <a:avLst/>
          </a:prstGeom>
          <a:noFill/>
        </p:spPr>
      </p:pic>
      <p:pic>
        <p:nvPicPr>
          <p:cNvPr id="12" name="Picture 11" descr="C:\Users\minka\Desktop\obrazki\obrazki wszystkie\makaron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71736" y="2928934"/>
            <a:ext cx="970848" cy="1500174"/>
          </a:xfrm>
          <a:prstGeom prst="rect">
            <a:avLst/>
          </a:prstGeom>
          <a:noFill/>
        </p:spPr>
      </p:pic>
      <p:pic>
        <p:nvPicPr>
          <p:cNvPr id="15" name="Picture 11" descr="C:\Users\minka\Desktop\obrazki\obrazki wszystkie\mąk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214290"/>
            <a:ext cx="1071570" cy="1668460"/>
          </a:xfrm>
          <a:prstGeom prst="rect">
            <a:avLst/>
          </a:prstGeom>
          <a:noFill/>
        </p:spPr>
      </p:pic>
      <p:sp>
        <p:nvSpPr>
          <p:cNvPr id="16" name="pole tekstowe 15"/>
          <p:cNvSpPr txBox="1"/>
          <p:nvPr/>
        </p:nvSpPr>
        <p:spPr>
          <a:xfrm>
            <a:off x="1357290" y="500042"/>
            <a:ext cx="10001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1 kg</a:t>
            </a:r>
            <a:endParaRPr lang="pl-PL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pole tekstowe 16"/>
          <p:cNvSpPr txBox="1"/>
          <p:nvPr/>
        </p:nvSpPr>
        <p:spPr>
          <a:xfrm>
            <a:off x="4357686" y="714356"/>
            <a:ext cx="17859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50 dag</a:t>
            </a:r>
            <a:endParaRPr lang="pl-PL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Picture 5" descr="C:\Users\minka\Desktop\obrazki\obrazki wszystkie\Bez tytułu.png"/>
          <p:cNvPicPr>
            <a:picLocks noChangeAspect="1" noChangeArrowheads="1"/>
          </p:cNvPicPr>
          <p:nvPr/>
        </p:nvPicPr>
        <p:blipFill>
          <a:blip r:embed="rId5"/>
          <a:srcRect r="65560" b="46164"/>
          <a:stretch>
            <a:fillRect/>
          </a:stretch>
        </p:blipFill>
        <p:spPr bwMode="auto">
          <a:xfrm>
            <a:off x="6000760" y="214290"/>
            <a:ext cx="1126695" cy="1428735"/>
          </a:xfrm>
          <a:prstGeom prst="rect">
            <a:avLst/>
          </a:prstGeom>
          <a:noFill/>
        </p:spPr>
      </p:pic>
      <p:sp>
        <p:nvSpPr>
          <p:cNvPr id="18" name="pole tekstowe 17"/>
          <p:cNvSpPr txBox="1"/>
          <p:nvPr/>
        </p:nvSpPr>
        <p:spPr>
          <a:xfrm>
            <a:off x="7000892" y="857232"/>
            <a:ext cx="17859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25 dag</a:t>
            </a:r>
            <a:endParaRPr lang="pl-PL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" name="Picture 11" descr="C:\Users\minka\Desktop\obrazki\obrazki wszystkie\makaron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7554" y="214290"/>
            <a:ext cx="970848" cy="15001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 b="14462"/>
          <a:stretch>
            <a:fillRect/>
          </a:stretch>
        </p:blipFill>
        <p:spPr bwMode="auto">
          <a:xfrm rot="16200000">
            <a:off x="816403" y="112236"/>
            <a:ext cx="4714908" cy="5919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pole tekstowe 5"/>
          <p:cNvSpPr txBox="1"/>
          <p:nvPr/>
        </p:nvSpPr>
        <p:spPr>
          <a:xfrm>
            <a:off x="6357950" y="714356"/>
            <a:ext cx="242889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How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to make a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loaf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of 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bread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endParaRPr lang="pl-PL" sz="24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b="1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alt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ough</a:t>
            </a:r>
            <a:r>
              <a:rPr lang="pl-PL" sz="2400" b="1" smtClean="0">
                <a:latin typeface="Times New Roman" pitchFamily="18" charset="0"/>
                <a:cs typeface="Times New Roman" pitchFamily="18" charset="0"/>
              </a:rPr>
              <a:t>: </a:t>
            </a:r>
            <a:endParaRPr lang="pl-PL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pl-PL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-salt</a:t>
            </a:r>
          </a:p>
          <a:p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water</a:t>
            </a:r>
            <a:endParaRPr lang="pl-PL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flour</a:t>
            </a:r>
            <a:endParaRPr lang="pl-PL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food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coloring</a:t>
            </a:r>
            <a:endParaRPr lang="pl-PL" sz="24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470</TotalTime>
  <Words>130</Words>
  <Application>Microsoft Office PowerPoint</Application>
  <PresentationFormat>Pokaz na ekranie (4:3)</PresentationFormat>
  <Paragraphs>54</Paragraphs>
  <Slides>15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15</vt:i4>
      </vt:variant>
    </vt:vector>
  </HeadingPairs>
  <TitlesOfParts>
    <vt:vector size="16" baseType="lpstr"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minka</dc:creator>
  <cp:lastModifiedBy>Dandolo</cp:lastModifiedBy>
  <cp:revision>53</cp:revision>
  <dcterms:created xsi:type="dcterms:W3CDTF">2015-05-25T10:22:24Z</dcterms:created>
  <dcterms:modified xsi:type="dcterms:W3CDTF">2015-07-09T09:49:52Z</dcterms:modified>
</cp:coreProperties>
</file>