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2" r:id="rId2"/>
    <p:sldId id="256" r:id="rId3"/>
    <p:sldId id="264" r:id="rId4"/>
    <p:sldId id="265" r:id="rId5"/>
    <p:sldId id="257" r:id="rId6"/>
    <p:sldId id="258" r:id="rId7"/>
    <p:sldId id="259" r:id="rId8"/>
    <p:sldId id="260" r:id="rId9"/>
    <p:sldId id="263" r:id="rId10"/>
    <p:sldId id="266" r:id="rId11"/>
    <p:sldId id="267" r:id="rId12"/>
    <p:sldId id="269" r:id="rId1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D8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7496" autoAdjust="0"/>
  </p:normalViewPr>
  <p:slideViewPr>
    <p:cSldViewPr>
      <p:cViewPr>
        <p:scale>
          <a:sx n="72" d="100"/>
          <a:sy n="72" d="100"/>
        </p:scale>
        <p:origin x="-1326" y="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2BECE0-CDDF-4F3A-86D5-1D53608C2304}" type="doc">
      <dgm:prSet loTypeId="urn:microsoft.com/office/officeart/2005/8/layout/venn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B5661DD-AFBD-4D6D-BD5D-5397C15B461F}">
      <dgm:prSet phldrT="[Tekst]" custT="1"/>
      <dgm:spPr/>
      <dgm:t>
        <a:bodyPr/>
        <a:lstStyle/>
        <a:p>
          <a:r>
            <a:rPr lang="pl-PL" sz="2000" b="1" dirty="0" err="1" smtClean="0">
              <a:solidFill>
                <a:schemeClr val="tx1"/>
              </a:solidFill>
            </a:rPr>
            <a:t>Our</a:t>
          </a:r>
          <a:r>
            <a:rPr lang="pl-PL" sz="2000" b="1" dirty="0" smtClean="0">
              <a:solidFill>
                <a:schemeClr val="tx1"/>
              </a:solidFill>
            </a:rPr>
            <a:t> planet</a:t>
          </a:r>
          <a:endParaRPr lang="en-GB" sz="2000" b="1" dirty="0">
            <a:solidFill>
              <a:schemeClr val="tx1"/>
            </a:solidFill>
          </a:endParaRPr>
        </a:p>
      </dgm:t>
    </dgm:pt>
    <dgm:pt modelId="{E1C35821-64C4-465E-93BE-8A40C35D7F7C}" type="parTrans" cxnId="{622A147C-A3F6-45B5-99AE-1819FEAC19EB}">
      <dgm:prSet/>
      <dgm:spPr/>
      <dgm:t>
        <a:bodyPr/>
        <a:lstStyle/>
        <a:p>
          <a:endParaRPr lang="en-GB"/>
        </a:p>
      </dgm:t>
    </dgm:pt>
    <dgm:pt modelId="{67766536-9B39-41D8-9831-E47D6C1E80EE}" type="sibTrans" cxnId="{622A147C-A3F6-45B5-99AE-1819FEAC19EB}">
      <dgm:prSet/>
      <dgm:spPr/>
      <dgm:t>
        <a:bodyPr/>
        <a:lstStyle/>
        <a:p>
          <a:endParaRPr lang="en-GB"/>
        </a:p>
      </dgm:t>
    </dgm:pt>
    <dgm:pt modelId="{A94AEB90-0720-46D7-9E18-F01742E11D39}">
      <dgm:prSet phldrT="[Teks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pl-PL" sz="2000" b="1" dirty="0" err="1" smtClean="0">
              <a:solidFill>
                <a:schemeClr val="tx1"/>
              </a:solidFill>
            </a:rPr>
            <a:t>Our</a:t>
          </a:r>
          <a:r>
            <a:rPr lang="pl-PL" sz="2000" b="1" dirty="0" smtClean="0">
              <a:solidFill>
                <a:schemeClr val="tx1"/>
              </a:solidFill>
            </a:rPr>
            <a:t> </a:t>
          </a:r>
          <a:r>
            <a:rPr lang="pl-PL" sz="2000" b="1" dirty="0" err="1" smtClean="0">
              <a:solidFill>
                <a:schemeClr val="tx1"/>
              </a:solidFill>
            </a:rPr>
            <a:t>continent</a:t>
          </a:r>
          <a:endParaRPr lang="en-GB" sz="2000" b="1" dirty="0">
            <a:solidFill>
              <a:schemeClr val="tx1"/>
            </a:solidFill>
          </a:endParaRPr>
        </a:p>
      </dgm:t>
    </dgm:pt>
    <dgm:pt modelId="{8F00838C-72E7-4462-B188-59D559E77C41}" type="parTrans" cxnId="{ACEDD69A-6200-467B-A61E-2289D91B3FEB}">
      <dgm:prSet/>
      <dgm:spPr/>
      <dgm:t>
        <a:bodyPr/>
        <a:lstStyle/>
        <a:p>
          <a:endParaRPr lang="en-GB"/>
        </a:p>
      </dgm:t>
    </dgm:pt>
    <dgm:pt modelId="{C852EC44-F0D6-44F2-B29A-2A2C4FAE3DF7}" type="sibTrans" cxnId="{ACEDD69A-6200-467B-A61E-2289D91B3FEB}">
      <dgm:prSet/>
      <dgm:spPr/>
      <dgm:t>
        <a:bodyPr/>
        <a:lstStyle/>
        <a:p>
          <a:endParaRPr lang="en-GB"/>
        </a:p>
      </dgm:t>
    </dgm:pt>
    <dgm:pt modelId="{4258E1B2-D1EE-4390-9424-FC136B53B1A1}">
      <dgm:prSet phldrT="[Tekst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pl-PL" sz="2000" b="1" dirty="0" err="1" smtClean="0">
              <a:solidFill>
                <a:schemeClr val="tx1"/>
              </a:solidFill>
            </a:rPr>
            <a:t>Our</a:t>
          </a:r>
          <a:r>
            <a:rPr lang="pl-PL" sz="2000" b="1" dirty="0" smtClean="0">
              <a:solidFill>
                <a:schemeClr val="tx1"/>
              </a:solidFill>
            </a:rPr>
            <a:t> country</a:t>
          </a:r>
          <a:endParaRPr lang="en-GB" sz="2000" b="1" dirty="0">
            <a:solidFill>
              <a:schemeClr val="tx1"/>
            </a:solidFill>
          </a:endParaRPr>
        </a:p>
      </dgm:t>
    </dgm:pt>
    <dgm:pt modelId="{FFE5A7FB-3A65-47FE-A1BE-D616434029A6}" type="parTrans" cxnId="{A3CFB800-47EE-4EA5-B49C-ECEDDF5DF684}">
      <dgm:prSet/>
      <dgm:spPr/>
      <dgm:t>
        <a:bodyPr/>
        <a:lstStyle/>
        <a:p>
          <a:endParaRPr lang="en-GB"/>
        </a:p>
      </dgm:t>
    </dgm:pt>
    <dgm:pt modelId="{9E7B793D-21E0-4F2A-8F15-DA7635D32CEC}" type="sibTrans" cxnId="{A3CFB800-47EE-4EA5-B49C-ECEDDF5DF684}">
      <dgm:prSet/>
      <dgm:spPr/>
      <dgm:t>
        <a:bodyPr/>
        <a:lstStyle/>
        <a:p>
          <a:endParaRPr lang="en-GB"/>
        </a:p>
      </dgm:t>
    </dgm:pt>
    <dgm:pt modelId="{4A8CB1DE-66EE-4253-BC2D-F7EFE449F732}">
      <dgm:prSet phldrT="[Tekst]" custT="1"/>
      <dgm:spPr>
        <a:solidFill>
          <a:srgbClr val="FFC000"/>
        </a:solidFill>
      </dgm:spPr>
      <dgm:t>
        <a:bodyPr/>
        <a:lstStyle/>
        <a:p>
          <a:r>
            <a:rPr lang="pl-PL" sz="2000" b="1" dirty="0" err="1" smtClean="0">
              <a:solidFill>
                <a:schemeClr val="tx1"/>
              </a:solidFill>
            </a:rPr>
            <a:t>Our</a:t>
          </a:r>
          <a:r>
            <a:rPr lang="pl-PL" sz="2000" b="1" dirty="0" smtClean="0">
              <a:solidFill>
                <a:schemeClr val="tx1"/>
              </a:solidFill>
            </a:rPr>
            <a:t> </a:t>
          </a:r>
          <a:r>
            <a:rPr lang="pl-PL" sz="2000" b="1" dirty="0" err="1" smtClean="0">
              <a:solidFill>
                <a:schemeClr val="tx1"/>
              </a:solidFill>
            </a:rPr>
            <a:t>school</a:t>
          </a:r>
          <a:endParaRPr lang="en-GB" sz="2000" b="1" dirty="0">
            <a:solidFill>
              <a:schemeClr val="tx1"/>
            </a:solidFill>
          </a:endParaRPr>
        </a:p>
      </dgm:t>
    </dgm:pt>
    <dgm:pt modelId="{524DFF17-BABA-4F99-8526-3922B0AF9A18}" type="parTrans" cxnId="{8FE61D21-31DD-4ECD-83E8-DAF2DCB1C0EB}">
      <dgm:prSet/>
      <dgm:spPr/>
      <dgm:t>
        <a:bodyPr/>
        <a:lstStyle/>
        <a:p>
          <a:endParaRPr lang="en-GB"/>
        </a:p>
      </dgm:t>
    </dgm:pt>
    <dgm:pt modelId="{39053023-13DA-4C71-BC0C-93078A3AC76E}" type="sibTrans" cxnId="{8FE61D21-31DD-4ECD-83E8-DAF2DCB1C0EB}">
      <dgm:prSet/>
      <dgm:spPr/>
      <dgm:t>
        <a:bodyPr/>
        <a:lstStyle/>
        <a:p>
          <a:endParaRPr lang="en-GB"/>
        </a:p>
      </dgm:t>
    </dgm:pt>
    <dgm:pt modelId="{FCF69E6E-E30C-4F20-AA01-ED4008E5937C}">
      <dgm:prSet phldrT="[Teks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pl-PL" sz="2000" b="1" dirty="0" err="1" smtClean="0">
              <a:solidFill>
                <a:schemeClr val="tx1"/>
              </a:solidFill>
            </a:rPr>
            <a:t>Our</a:t>
          </a:r>
          <a:r>
            <a:rPr lang="pl-PL" sz="2000" b="1" dirty="0" smtClean="0">
              <a:solidFill>
                <a:schemeClr val="tx1"/>
              </a:solidFill>
            </a:rPr>
            <a:t> </a:t>
          </a:r>
          <a:r>
            <a:rPr lang="pl-PL" sz="2000" b="1" dirty="0" err="1" smtClean="0">
              <a:solidFill>
                <a:schemeClr val="tx1"/>
              </a:solidFill>
            </a:rPr>
            <a:t>street</a:t>
          </a:r>
          <a:endParaRPr lang="en-GB" sz="2000" b="1" dirty="0">
            <a:solidFill>
              <a:schemeClr val="tx1"/>
            </a:solidFill>
          </a:endParaRPr>
        </a:p>
      </dgm:t>
    </dgm:pt>
    <dgm:pt modelId="{B4AB762C-2A70-4347-8AE4-50D4A65000CB}" type="parTrans" cxnId="{6295567A-8C4D-42DD-9A28-7184FC7D4337}">
      <dgm:prSet/>
      <dgm:spPr/>
      <dgm:t>
        <a:bodyPr/>
        <a:lstStyle/>
        <a:p>
          <a:endParaRPr lang="en-GB"/>
        </a:p>
      </dgm:t>
    </dgm:pt>
    <dgm:pt modelId="{06184445-C48B-442B-B624-E4B23953F28E}" type="sibTrans" cxnId="{6295567A-8C4D-42DD-9A28-7184FC7D4337}">
      <dgm:prSet/>
      <dgm:spPr/>
      <dgm:t>
        <a:bodyPr/>
        <a:lstStyle/>
        <a:p>
          <a:endParaRPr lang="en-GB"/>
        </a:p>
      </dgm:t>
    </dgm:pt>
    <dgm:pt modelId="{C7F4BDA9-F226-46D2-A7CC-E3F2FB171F8F}">
      <dgm:prSet phldrT="[Tekst]"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pl-PL" sz="2000" b="1" dirty="0" err="1" smtClean="0">
              <a:solidFill>
                <a:schemeClr val="tx1"/>
              </a:solidFill>
            </a:rPr>
            <a:t>Our</a:t>
          </a:r>
          <a:r>
            <a:rPr lang="pl-PL" sz="2000" b="1" dirty="0" smtClean="0">
              <a:solidFill>
                <a:schemeClr val="tx1"/>
              </a:solidFill>
            </a:rPr>
            <a:t> </a:t>
          </a:r>
          <a:r>
            <a:rPr lang="pl-PL" sz="2000" b="1" dirty="0" err="1" smtClean="0">
              <a:solidFill>
                <a:schemeClr val="tx1"/>
              </a:solidFill>
            </a:rPr>
            <a:t>city</a:t>
          </a:r>
          <a:endParaRPr lang="en-GB" sz="2000" b="1" dirty="0">
            <a:solidFill>
              <a:schemeClr val="tx1"/>
            </a:solidFill>
          </a:endParaRPr>
        </a:p>
      </dgm:t>
    </dgm:pt>
    <dgm:pt modelId="{EEFCE7A4-0539-432B-AFA8-11DDE686FA4B}" type="parTrans" cxnId="{2CE15140-2F11-46DB-BF46-6803AD81A503}">
      <dgm:prSet/>
      <dgm:spPr/>
      <dgm:t>
        <a:bodyPr/>
        <a:lstStyle/>
        <a:p>
          <a:endParaRPr lang="en-GB"/>
        </a:p>
      </dgm:t>
    </dgm:pt>
    <dgm:pt modelId="{5D149DBF-9106-4882-B48E-A2AB5B094284}" type="sibTrans" cxnId="{2CE15140-2F11-46DB-BF46-6803AD81A503}">
      <dgm:prSet/>
      <dgm:spPr/>
      <dgm:t>
        <a:bodyPr/>
        <a:lstStyle/>
        <a:p>
          <a:endParaRPr lang="en-GB"/>
        </a:p>
      </dgm:t>
    </dgm:pt>
    <dgm:pt modelId="{56F2732E-A881-484C-8402-148750CC68F1}" type="pres">
      <dgm:prSet presAssocID="{182BECE0-CDDF-4F3A-86D5-1D53608C2304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C846BFDF-112F-4A07-9CAA-FC62FFEA8447}" type="pres">
      <dgm:prSet presAssocID="{182BECE0-CDDF-4F3A-86D5-1D53608C2304}" presName="comp1" presStyleCnt="0"/>
      <dgm:spPr/>
    </dgm:pt>
    <dgm:pt modelId="{C6AE2553-8DEA-4CED-99E5-8D822F0943ED}" type="pres">
      <dgm:prSet presAssocID="{182BECE0-CDDF-4F3A-86D5-1D53608C2304}" presName="circle1" presStyleLbl="node1" presStyleIdx="0" presStyleCnt="6"/>
      <dgm:spPr/>
      <dgm:t>
        <a:bodyPr/>
        <a:lstStyle/>
        <a:p>
          <a:endParaRPr lang="en-GB"/>
        </a:p>
      </dgm:t>
    </dgm:pt>
    <dgm:pt modelId="{0869DDAE-ECDB-4325-9828-82FBE8F7E6F6}" type="pres">
      <dgm:prSet presAssocID="{182BECE0-CDDF-4F3A-86D5-1D53608C2304}" presName="c1text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706D6B7-4459-46DB-A926-1CE1A3A78D57}" type="pres">
      <dgm:prSet presAssocID="{182BECE0-CDDF-4F3A-86D5-1D53608C2304}" presName="comp2" presStyleCnt="0"/>
      <dgm:spPr/>
    </dgm:pt>
    <dgm:pt modelId="{7CAC7F9F-1B46-41BA-BB67-A59D67516BBE}" type="pres">
      <dgm:prSet presAssocID="{182BECE0-CDDF-4F3A-86D5-1D53608C2304}" presName="circle2" presStyleLbl="node1" presStyleIdx="1" presStyleCnt="6"/>
      <dgm:spPr/>
      <dgm:t>
        <a:bodyPr/>
        <a:lstStyle/>
        <a:p>
          <a:endParaRPr lang="en-GB"/>
        </a:p>
      </dgm:t>
    </dgm:pt>
    <dgm:pt modelId="{FD0D6C2C-0DB2-4C67-803B-74B7FE44F5FB}" type="pres">
      <dgm:prSet presAssocID="{182BECE0-CDDF-4F3A-86D5-1D53608C2304}" presName="c2text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5176B13-043C-451B-86EC-287CD75E8A3F}" type="pres">
      <dgm:prSet presAssocID="{182BECE0-CDDF-4F3A-86D5-1D53608C2304}" presName="comp3" presStyleCnt="0"/>
      <dgm:spPr/>
    </dgm:pt>
    <dgm:pt modelId="{88FE409F-7CBF-4693-97BE-8DCC64BD1159}" type="pres">
      <dgm:prSet presAssocID="{182BECE0-CDDF-4F3A-86D5-1D53608C2304}" presName="circle3" presStyleLbl="node1" presStyleIdx="2" presStyleCnt="6"/>
      <dgm:spPr/>
      <dgm:t>
        <a:bodyPr/>
        <a:lstStyle/>
        <a:p>
          <a:endParaRPr lang="en-GB"/>
        </a:p>
      </dgm:t>
    </dgm:pt>
    <dgm:pt modelId="{2A2B79F3-6482-42D6-8813-4BF95BAC9B6B}" type="pres">
      <dgm:prSet presAssocID="{182BECE0-CDDF-4F3A-86D5-1D53608C2304}" presName="c3text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C9133FE-4D19-44B1-BD61-2B08F02C5E97}" type="pres">
      <dgm:prSet presAssocID="{182BECE0-CDDF-4F3A-86D5-1D53608C2304}" presName="comp4" presStyleCnt="0"/>
      <dgm:spPr/>
    </dgm:pt>
    <dgm:pt modelId="{5807D79D-160C-4983-8B86-625E2E01280A}" type="pres">
      <dgm:prSet presAssocID="{182BECE0-CDDF-4F3A-86D5-1D53608C2304}" presName="circle4" presStyleLbl="node1" presStyleIdx="3" presStyleCnt="6"/>
      <dgm:spPr/>
      <dgm:t>
        <a:bodyPr/>
        <a:lstStyle/>
        <a:p>
          <a:endParaRPr lang="en-GB"/>
        </a:p>
      </dgm:t>
    </dgm:pt>
    <dgm:pt modelId="{0BC18358-CE78-4FD4-A754-1579328851A0}" type="pres">
      <dgm:prSet presAssocID="{182BECE0-CDDF-4F3A-86D5-1D53608C2304}" presName="c4text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0FD5994-0663-46FA-A3C9-0E61E9F30E4F}" type="pres">
      <dgm:prSet presAssocID="{182BECE0-CDDF-4F3A-86D5-1D53608C2304}" presName="comp5" presStyleCnt="0"/>
      <dgm:spPr/>
    </dgm:pt>
    <dgm:pt modelId="{FE00AE75-0992-486C-9270-C4909A6C37D1}" type="pres">
      <dgm:prSet presAssocID="{182BECE0-CDDF-4F3A-86D5-1D53608C2304}" presName="circle5" presStyleLbl="node1" presStyleIdx="4" presStyleCnt="6"/>
      <dgm:spPr/>
      <dgm:t>
        <a:bodyPr/>
        <a:lstStyle/>
        <a:p>
          <a:endParaRPr lang="en-GB"/>
        </a:p>
      </dgm:t>
    </dgm:pt>
    <dgm:pt modelId="{A4E2A57F-ADB9-4A62-96E6-6060015DDA46}" type="pres">
      <dgm:prSet presAssocID="{182BECE0-CDDF-4F3A-86D5-1D53608C2304}" presName="c5text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C00619D-066B-48DB-BFA4-C35E181DB048}" type="pres">
      <dgm:prSet presAssocID="{182BECE0-CDDF-4F3A-86D5-1D53608C2304}" presName="comp6" presStyleCnt="0"/>
      <dgm:spPr/>
    </dgm:pt>
    <dgm:pt modelId="{91DEE66F-202F-43EB-A5C1-BB5961E0F338}" type="pres">
      <dgm:prSet presAssocID="{182BECE0-CDDF-4F3A-86D5-1D53608C2304}" presName="circle6" presStyleLbl="node1" presStyleIdx="5" presStyleCnt="6"/>
      <dgm:spPr/>
      <dgm:t>
        <a:bodyPr/>
        <a:lstStyle/>
        <a:p>
          <a:endParaRPr lang="en-GB"/>
        </a:p>
      </dgm:t>
    </dgm:pt>
    <dgm:pt modelId="{4E640B5D-8994-41CB-A228-33D7117C0B46}" type="pres">
      <dgm:prSet presAssocID="{182BECE0-CDDF-4F3A-86D5-1D53608C2304}" presName="c6text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0CC7E062-37C2-4235-90F2-5B5EEDC9C40E}" type="presOf" srcId="{FCF69E6E-E30C-4F20-AA01-ED4008E5937C}" destId="{FE00AE75-0992-486C-9270-C4909A6C37D1}" srcOrd="0" destOrd="0" presId="urn:microsoft.com/office/officeart/2005/8/layout/venn2"/>
    <dgm:cxn modelId="{94FFC506-788D-4EF0-AE1B-D20119025D57}" type="presOf" srcId="{4A8CB1DE-66EE-4253-BC2D-F7EFE449F732}" destId="{4E640B5D-8994-41CB-A228-33D7117C0B46}" srcOrd="1" destOrd="0" presId="urn:microsoft.com/office/officeart/2005/8/layout/venn2"/>
    <dgm:cxn modelId="{8FE61D21-31DD-4ECD-83E8-DAF2DCB1C0EB}" srcId="{182BECE0-CDDF-4F3A-86D5-1D53608C2304}" destId="{4A8CB1DE-66EE-4253-BC2D-F7EFE449F732}" srcOrd="5" destOrd="0" parTransId="{524DFF17-BABA-4F99-8526-3922B0AF9A18}" sibTransId="{39053023-13DA-4C71-BC0C-93078A3AC76E}"/>
    <dgm:cxn modelId="{DAB9AF9F-7351-4A2F-A537-40605A580DB7}" type="presOf" srcId="{A94AEB90-0720-46D7-9E18-F01742E11D39}" destId="{FD0D6C2C-0DB2-4C67-803B-74B7FE44F5FB}" srcOrd="1" destOrd="0" presId="urn:microsoft.com/office/officeart/2005/8/layout/venn2"/>
    <dgm:cxn modelId="{C1DAFE9F-D00C-4F9B-BC97-CD58C7E946E5}" type="presOf" srcId="{A94AEB90-0720-46D7-9E18-F01742E11D39}" destId="{7CAC7F9F-1B46-41BA-BB67-A59D67516BBE}" srcOrd="0" destOrd="0" presId="urn:microsoft.com/office/officeart/2005/8/layout/venn2"/>
    <dgm:cxn modelId="{A0C56512-7040-43DE-B298-D7B8179390AF}" type="presOf" srcId="{C7F4BDA9-F226-46D2-A7CC-E3F2FB171F8F}" destId="{0BC18358-CE78-4FD4-A754-1579328851A0}" srcOrd="1" destOrd="0" presId="urn:microsoft.com/office/officeart/2005/8/layout/venn2"/>
    <dgm:cxn modelId="{A3CFB800-47EE-4EA5-B49C-ECEDDF5DF684}" srcId="{182BECE0-CDDF-4F3A-86D5-1D53608C2304}" destId="{4258E1B2-D1EE-4390-9424-FC136B53B1A1}" srcOrd="2" destOrd="0" parTransId="{FFE5A7FB-3A65-47FE-A1BE-D616434029A6}" sibTransId="{9E7B793D-21E0-4F2A-8F15-DA7635D32CEC}"/>
    <dgm:cxn modelId="{02F1298C-EF76-4939-9262-2AE48971B152}" type="presOf" srcId="{6B5661DD-AFBD-4D6D-BD5D-5397C15B461F}" destId="{C6AE2553-8DEA-4CED-99E5-8D822F0943ED}" srcOrd="0" destOrd="0" presId="urn:microsoft.com/office/officeart/2005/8/layout/venn2"/>
    <dgm:cxn modelId="{8EC5FD39-6247-4B0B-B6B5-EF3D5E6EEA89}" type="presOf" srcId="{4A8CB1DE-66EE-4253-BC2D-F7EFE449F732}" destId="{91DEE66F-202F-43EB-A5C1-BB5961E0F338}" srcOrd="0" destOrd="0" presId="urn:microsoft.com/office/officeart/2005/8/layout/venn2"/>
    <dgm:cxn modelId="{2CE15140-2F11-46DB-BF46-6803AD81A503}" srcId="{182BECE0-CDDF-4F3A-86D5-1D53608C2304}" destId="{C7F4BDA9-F226-46D2-A7CC-E3F2FB171F8F}" srcOrd="3" destOrd="0" parTransId="{EEFCE7A4-0539-432B-AFA8-11DDE686FA4B}" sibTransId="{5D149DBF-9106-4882-B48E-A2AB5B094284}"/>
    <dgm:cxn modelId="{6295567A-8C4D-42DD-9A28-7184FC7D4337}" srcId="{182BECE0-CDDF-4F3A-86D5-1D53608C2304}" destId="{FCF69E6E-E30C-4F20-AA01-ED4008E5937C}" srcOrd="4" destOrd="0" parTransId="{B4AB762C-2A70-4347-8AE4-50D4A65000CB}" sibTransId="{06184445-C48B-442B-B624-E4B23953F28E}"/>
    <dgm:cxn modelId="{16693159-4A04-4C0B-B169-D1720D13FD0A}" type="presOf" srcId="{4258E1B2-D1EE-4390-9424-FC136B53B1A1}" destId="{2A2B79F3-6482-42D6-8813-4BF95BAC9B6B}" srcOrd="1" destOrd="0" presId="urn:microsoft.com/office/officeart/2005/8/layout/venn2"/>
    <dgm:cxn modelId="{1FCCD285-8C1F-480E-8BD4-041D26E968DE}" type="presOf" srcId="{C7F4BDA9-F226-46D2-A7CC-E3F2FB171F8F}" destId="{5807D79D-160C-4983-8B86-625E2E01280A}" srcOrd="0" destOrd="0" presId="urn:microsoft.com/office/officeart/2005/8/layout/venn2"/>
    <dgm:cxn modelId="{6D83FE40-3427-45DD-B82E-66F68E4157A7}" type="presOf" srcId="{4258E1B2-D1EE-4390-9424-FC136B53B1A1}" destId="{88FE409F-7CBF-4693-97BE-8DCC64BD1159}" srcOrd="0" destOrd="0" presId="urn:microsoft.com/office/officeart/2005/8/layout/venn2"/>
    <dgm:cxn modelId="{622A147C-A3F6-45B5-99AE-1819FEAC19EB}" srcId="{182BECE0-CDDF-4F3A-86D5-1D53608C2304}" destId="{6B5661DD-AFBD-4D6D-BD5D-5397C15B461F}" srcOrd="0" destOrd="0" parTransId="{E1C35821-64C4-465E-93BE-8A40C35D7F7C}" sibTransId="{67766536-9B39-41D8-9831-E47D6C1E80EE}"/>
    <dgm:cxn modelId="{ACEDD69A-6200-467B-A61E-2289D91B3FEB}" srcId="{182BECE0-CDDF-4F3A-86D5-1D53608C2304}" destId="{A94AEB90-0720-46D7-9E18-F01742E11D39}" srcOrd="1" destOrd="0" parTransId="{8F00838C-72E7-4462-B188-59D559E77C41}" sibTransId="{C852EC44-F0D6-44F2-B29A-2A2C4FAE3DF7}"/>
    <dgm:cxn modelId="{7CE37C67-5356-4067-B5B1-12B0A9320B88}" type="presOf" srcId="{6B5661DD-AFBD-4D6D-BD5D-5397C15B461F}" destId="{0869DDAE-ECDB-4325-9828-82FBE8F7E6F6}" srcOrd="1" destOrd="0" presId="urn:microsoft.com/office/officeart/2005/8/layout/venn2"/>
    <dgm:cxn modelId="{582A560D-29EE-44A7-901A-20DDFDC5550B}" type="presOf" srcId="{FCF69E6E-E30C-4F20-AA01-ED4008E5937C}" destId="{A4E2A57F-ADB9-4A62-96E6-6060015DDA46}" srcOrd="1" destOrd="0" presId="urn:microsoft.com/office/officeart/2005/8/layout/venn2"/>
    <dgm:cxn modelId="{EBF555FC-F911-48CE-BBB8-9E2829AEEABE}" type="presOf" srcId="{182BECE0-CDDF-4F3A-86D5-1D53608C2304}" destId="{56F2732E-A881-484C-8402-148750CC68F1}" srcOrd="0" destOrd="0" presId="urn:microsoft.com/office/officeart/2005/8/layout/venn2"/>
    <dgm:cxn modelId="{57F428B0-14C6-4FD7-A30D-505A2251F08E}" type="presParOf" srcId="{56F2732E-A881-484C-8402-148750CC68F1}" destId="{C846BFDF-112F-4A07-9CAA-FC62FFEA8447}" srcOrd="0" destOrd="0" presId="urn:microsoft.com/office/officeart/2005/8/layout/venn2"/>
    <dgm:cxn modelId="{CDA0F8FB-F10A-4E47-82D3-1722FAAB7E2C}" type="presParOf" srcId="{C846BFDF-112F-4A07-9CAA-FC62FFEA8447}" destId="{C6AE2553-8DEA-4CED-99E5-8D822F0943ED}" srcOrd="0" destOrd="0" presId="urn:microsoft.com/office/officeart/2005/8/layout/venn2"/>
    <dgm:cxn modelId="{BE8BF1A0-26D2-4462-B1B1-5A9C9E0BA9C7}" type="presParOf" srcId="{C846BFDF-112F-4A07-9CAA-FC62FFEA8447}" destId="{0869DDAE-ECDB-4325-9828-82FBE8F7E6F6}" srcOrd="1" destOrd="0" presId="urn:microsoft.com/office/officeart/2005/8/layout/venn2"/>
    <dgm:cxn modelId="{915B89A7-8578-4B4E-8208-4A053216FCD4}" type="presParOf" srcId="{56F2732E-A881-484C-8402-148750CC68F1}" destId="{E706D6B7-4459-46DB-A926-1CE1A3A78D57}" srcOrd="1" destOrd="0" presId="urn:microsoft.com/office/officeart/2005/8/layout/venn2"/>
    <dgm:cxn modelId="{223D7343-55B2-431E-843F-45A8F0F51606}" type="presParOf" srcId="{E706D6B7-4459-46DB-A926-1CE1A3A78D57}" destId="{7CAC7F9F-1B46-41BA-BB67-A59D67516BBE}" srcOrd="0" destOrd="0" presId="urn:microsoft.com/office/officeart/2005/8/layout/venn2"/>
    <dgm:cxn modelId="{29A8FA1E-3C4E-44CB-9B82-A046BDD4E558}" type="presParOf" srcId="{E706D6B7-4459-46DB-A926-1CE1A3A78D57}" destId="{FD0D6C2C-0DB2-4C67-803B-74B7FE44F5FB}" srcOrd="1" destOrd="0" presId="urn:microsoft.com/office/officeart/2005/8/layout/venn2"/>
    <dgm:cxn modelId="{2117BD1C-D78C-49FC-9A5E-436317DE7D33}" type="presParOf" srcId="{56F2732E-A881-484C-8402-148750CC68F1}" destId="{45176B13-043C-451B-86EC-287CD75E8A3F}" srcOrd="2" destOrd="0" presId="urn:microsoft.com/office/officeart/2005/8/layout/venn2"/>
    <dgm:cxn modelId="{F72686AE-50F1-4D80-9C75-1EFDDBA7B8DF}" type="presParOf" srcId="{45176B13-043C-451B-86EC-287CD75E8A3F}" destId="{88FE409F-7CBF-4693-97BE-8DCC64BD1159}" srcOrd="0" destOrd="0" presId="urn:microsoft.com/office/officeart/2005/8/layout/venn2"/>
    <dgm:cxn modelId="{C1619F3A-E060-4AF0-9EB2-53EBC1959CF4}" type="presParOf" srcId="{45176B13-043C-451B-86EC-287CD75E8A3F}" destId="{2A2B79F3-6482-42D6-8813-4BF95BAC9B6B}" srcOrd="1" destOrd="0" presId="urn:microsoft.com/office/officeart/2005/8/layout/venn2"/>
    <dgm:cxn modelId="{B9F33CA6-7C20-4B76-895E-276A3FE6DF3D}" type="presParOf" srcId="{56F2732E-A881-484C-8402-148750CC68F1}" destId="{CC9133FE-4D19-44B1-BD61-2B08F02C5E97}" srcOrd="3" destOrd="0" presId="urn:microsoft.com/office/officeart/2005/8/layout/venn2"/>
    <dgm:cxn modelId="{DF5CF6A9-F862-4584-8898-BDE5AE3BAB5E}" type="presParOf" srcId="{CC9133FE-4D19-44B1-BD61-2B08F02C5E97}" destId="{5807D79D-160C-4983-8B86-625E2E01280A}" srcOrd="0" destOrd="0" presId="urn:microsoft.com/office/officeart/2005/8/layout/venn2"/>
    <dgm:cxn modelId="{380DD2B7-5249-45DD-98CA-198692E52491}" type="presParOf" srcId="{CC9133FE-4D19-44B1-BD61-2B08F02C5E97}" destId="{0BC18358-CE78-4FD4-A754-1579328851A0}" srcOrd="1" destOrd="0" presId="urn:microsoft.com/office/officeart/2005/8/layout/venn2"/>
    <dgm:cxn modelId="{AF7DBF08-2FCE-4419-951F-B5593B811AC5}" type="presParOf" srcId="{56F2732E-A881-484C-8402-148750CC68F1}" destId="{10FD5994-0663-46FA-A3C9-0E61E9F30E4F}" srcOrd="4" destOrd="0" presId="urn:microsoft.com/office/officeart/2005/8/layout/venn2"/>
    <dgm:cxn modelId="{673864A9-54F7-4828-B627-624404E353FB}" type="presParOf" srcId="{10FD5994-0663-46FA-A3C9-0E61E9F30E4F}" destId="{FE00AE75-0992-486C-9270-C4909A6C37D1}" srcOrd="0" destOrd="0" presId="urn:microsoft.com/office/officeart/2005/8/layout/venn2"/>
    <dgm:cxn modelId="{16B71139-CEEA-44B5-A2FB-CB845CC68D96}" type="presParOf" srcId="{10FD5994-0663-46FA-A3C9-0E61E9F30E4F}" destId="{A4E2A57F-ADB9-4A62-96E6-6060015DDA46}" srcOrd="1" destOrd="0" presId="urn:microsoft.com/office/officeart/2005/8/layout/venn2"/>
    <dgm:cxn modelId="{B3C8818D-2428-466F-B9DA-41FA89F97673}" type="presParOf" srcId="{56F2732E-A881-484C-8402-148750CC68F1}" destId="{CC00619D-066B-48DB-BFA4-C35E181DB048}" srcOrd="5" destOrd="0" presId="urn:microsoft.com/office/officeart/2005/8/layout/venn2"/>
    <dgm:cxn modelId="{7626A9C5-C1F5-4EEE-85AE-EA80F61422FD}" type="presParOf" srcId="{CC00619D-066B-48DB-BFA4-C35E181DB048}" destId="{91DEE66F-202F-43EB-A5C1-BB5961E0F338}" srcOrd="0" destOrd="0" presId="urn:microsoft.com/office/officeart/2005/8/layout/venn2"/>
    <dgm:cxn modelId="{0C81CC8B-6C30-4A3B-A380-2FDF4AFA1F09}" type="presParOf" srcId="{CC00619D-066B-48DB-BFA4-C35E181DB048}" destId="{4E640B5D-8994-41CB-A228-33D7117C0B46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AE2553-8DEA-4CED-99E5-8D822F0943ED}">
      <dsp:nvSpPr>
        <dsp:cNvPr id="0" name=""/>
        <dsp:cNvSpPr/>
      </dsp:nvSpPr>
      <dsp:spPr>
        <a:xfrm>
          <a:off x="913791" y="0"/>
          <a:ext cx="6093296" cy="60932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err="1" smtClean="0">
              <a:solidFill>
                <a:schemeClr val="tx1"/>
              </a:solidFill>
            </a:rPr>
            <a:t>Our</a:t>
          </a:r>
          <a:r>
            <a:rPr lang="pl-PL" sz="2000" b="1" kern="1200" dirty="0" smtClean="0">
              <a:solidFill>
                <a:schemeClr val="tx1"/>
              </a:solidFill>
            </a:rPr>
            <a:t> planet</a:t>
          </a:r>
          <a:endParaRPr lang="en-GB" sz="2000" b="1" kern="1200" dirty="0">
            <a:solidFill>
              <a:schemeClr val="tx1"/>
            </a:solidFill>
          </a:endParaRPr>
        </a:p>
      </dsp:txBody>
      <dsp:txXfrm>
        <a:off x="2817947" y="304664"/>
        <a:ext cx="2284986" cy="609329"/>
      </dsp:txXfrm>
    </dsp:sp>
    <dsp:sp modelId="{7CAC7F9F-1B46-41BA-BB67-A59D67516BBE}">
      <dsp:nvSpPr>
        <dsp:cNvPr id="0" name=""/>
        <dsp:cNvSpPr/>
      </dsp:nvSpPr>
      <dsp:spPr>
        <a:xfrm>
          <a:off x="1370789" y="913994"/>
          <a:ext cx="5179301" cy="5179301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err="1" smtClean="0">
              <a:solidFill>
                <a:schemeClr val="tx1"/>
              </a:solidFill>
            </a:rPr>
            <a:t>Our</a:t>
          </a:r>
          <a:r>
            <a:rPr lang="pl-PL" sz="2000" b="1" kern="1200" dirty="0" smtClean="0">
              <a:solidFill>
                <a:schemeClr val="tx1"/>
              </a:solidFill>
            </a:rPr>
            <a:t> </a:t>
          </a:r>
          <a:r>
            <a:rPr lang="pl-PL" sz="2000" b="1" kern="1200" dirty="0" err="1" smtClean="0">
              <a:solidFill>
                <a:schemeClr val="tx1"/>
              </a:solidFill>
            </a:rPr>
            <a:t>continent</a:t>
          </a:r>
          <a:endParaRPr lang="en-GB" sz="2000" b="1" kern="1200" dirty="0">
            <a:solidFill>
              <a:schemeClr val="tx1"/>
            </a:solidFill>
          </a:endParaRPr>
        </a:p>
      </dsp:txBody>
      <dsp:txXfrm>
        <a:off x="2843653" y="1211804"/>
        <a:ext cx="2233573" cy="595619"/>
      </dsp:txXfrm>
    </dsp:sp>
    <dsp:sp modelId="{88FE409F-7CBF-4693-97BE-8DCC64BD1159}">
      <dsp:nvSpPr>
        <dsp:cNvPr id="0" name=""/>
        <dsp:cNvSpPr/>
      </dsp:nvSpPr>
      <dsp:spPr>
        <a:xfrm>
          <a:off x="1827786" y="1827988"/>
          <a:ext cx="4265307" cy="4265307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err="1" smtClean="0">
              <a:solidFill>
                <a:schemeClr val="tx1"/>
              </a:solidFill>
            </a:rPr>
            <a:t>Our</a:t>
          </a:r>
          <a:r>
            <a:rPr lang="pl-PL" sz="2000" b="1" kern="1200" dirty="0" smtClean="0">
              <a:solidFill>
                <a:schemeClr val="tx1"/>
              </a:solidFill>
            </a:rPr>
            <a:t> country</a:t>
          </a:r>
          <a:endParaRPr lang="en-GB" sz="2000" b="1" kern="1200" dirty="0">
            <a:solidFill>
              <a:schemeClr val="tx1"/>
            </a:solidFill>
          </a:endParaRPr>
        </a:p>
      </dsp:txBody>
      <dsp:txXfrm>
        <a:off x="2856791" y="2122294"/>
        <a:ext cx="2207296" cy="588612"/>
      </dsp:txXfrm>
    </dsp:sp>
    <dsp:sp modelId="{5807D79D-160C-4983-8B86-625E2E01280A}">
      <dsp:nvSpPr>
        <dsp:cNvPr id="0" name=""/>
        <dsp:cNvSpPr/>
      </dsp:nvSpPr>
      <dsp:spPr>
        <a:xfrm>
          <a:off x="2284783" y="2741983"/>
          <a:ext cx="3351312" cy="3351312"/>
        </a:xfrm>
        <a:prstGeom prst="ellipse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err="1" smtClean="0">
              <a:solidFill>
                <a:schemeClr val="tx1"/>
              </a:solidFill>
            </a:rPr>
            <a:t>Our</a:t>
          </a:r>
          <a:r>
            <a:rPr lang="pl-PL" sz="2000" b="1" kern="1200" dirty="0" smtClean="0">
              <a:solidFill>
                <a:schemeClr val="tx1"/>
              </a:solidFill>
            </a:rPr>
            <a:t> </a:t>
          </a:r>
          <a:r>
            <a:rPr lang="pl-PL" sz="2000" b="1" kern="1200" dirty="0" err="1" smtClean="0">
              <a:solidFill>
                <a:schemeClr val="tx1"/>
              </a:solidFill>
            </a:rPr>
            <a:t>city</a:t>
          </a:r>
          <a:endParaRPr lang="en-GB" sz="2000" b="1" kern="1200" dirty="0">
            <a:solidFill>
              <a:schemeClr val="tx1"/>
            </a:solidFill>
          </a:endParaRPr>
        </a:p>
      </dsp:txBody>
      <dsp:txXfrm>
        <a:off x="3055585" y="3043601"/>
        <a:ext cx="1809708" cy="603236"/>
      </dsp:txXfrm>
    </dsp:sp>
    <dsp:sp modelId="{FE00AE75-0992-486C-9270-C4909A6C37D1}">
      <dsp:nvSpPr>
        <dsp:cNvPr id="0" name=""/>
        <dsp:cNvSpPr/>
      </dsp:nvSpPr>
      <dsp:spPr>
        <a:xfrm>
          <a:off x="2741780" y="3655977"/>
          <a:ext cx="2437318" cy="2437318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err="1" smtClean="0">
              <a:solidFill>
                <a:schemeClr val="tx1"/>
              </a:solidFill>
            </a:rPr>
            <a:t>Our</a:t>
          </a:r>
          <a:r>
            <a:rPr lang="pl-PL" sz="2000" b="1" kern="1200" dirty="0" smtClean="0">
              <a:solidFill>
                <a:schemeClr val="tx1"/>
              </a:solidFill>
            </a:rPr>
            <a:t> </a:t>
          </a:r>
          <a:r>
            <a:rPr lang="pl-PL" sz="2000" b="1" kern="1200" dirty="0" err="1" smtClean="0">
              <a:solidFill>
                <a:schemeClr val="tx1"/>
              </a:solidFill>
            </a:rPr>
            <a:t>street</a:t>
          </a:r>
          <a:endParaRPr lang="en-GB" sz="2000" b="1" kern="1200" dirty="0">
            <a:solidFill>
              <a:schemeClr val="tx1"/>
            </a:solidFill>
          </a:endParaRPr>
        </a:p>
      </dsp:txBody>
      <dsp:txXfrm>
        <a:off x="3168311" y="3960642"/>
        <a:ext cx="1584256" cy="609329"/>
      </dsp:txXfrm>
    </dsp:sp>
    <dsp:sp modelId="{91DEE66F-202F-43EB-A5C1-BB5961E0F338}">
      <dsp:nvSpPr>
        <dsp:cNvPr id="0" name=""/>
        <dsp:cNvSpPr/>
      </dsp:nvSpPr>
      <dsp:spPr>
        <a:xfrm>
          <a:off x="3198778" y="4569972"/>
          <a:ext cx="1523324" cy="1523324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err="1" smtClean="0">
              <a:solidFill>
                <a:schemeClr val="tx1"/>
              </a:solidFill>
            </a:rPr>
            <a:t>Our</a:t>
          </a:r>
          <a:r>
            <a:rPr lang="pl-PL" sz="2000" b="1" kern="1200" dirty="0" smtClean="0">
              <a:solidFill>
                <a:schemeClr val="tx1"/>
              </a:solidFill>
            </a:rPr>
            <a:t> </a:t>
          </a:r>
          <a:r>
            <a:rPr lang="pl-PL" sz="2000" b="1" kern="1200" dirty="0" err="1" smtClean="0">
              <a:solidFill>
                <a:schemeClr val="tx1"/>
              </a:solidFill>
            </a:rPr>
            <a:t>school</a:t>
          </a:r>
          <a:endParaRPr lang="en-GB" sz="2000" b="1" kern="1200" dirty="0">
            <a:solidFill>
              <a:schemeClr val="tx1"/>
            </a:solidFill>
          </a:endParaRPr>
        </a:p>
      </dsp:txBody>
      <dsp:txXfrm>
        <a:off x="3421863" y="4950803"/>
        <a:ext cx="1077152" cy="7616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0E9DAF-3DD0-449D-A6A9-2912B3ACB8E7}" type="datetimeFigureOut">
              <a:rPr lang="pl-PL" smtClean="0"/>
              <a:t>2015-07-09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168F09-F68D-4EB1-8180-742558FB6CD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10070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68F09-F68D-4EB1-8180-742558FB6CDA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53379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68F09-F68D-4EB1-8180-742558FB6CDA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82656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68F09-F68D-4EB1-8180-742558FB6CDA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5679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68F09-F68D-4EB1-8180-742558FB6CDA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225822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68F09-F68D-4EB1-8180-742558FB6CDA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91461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68F09-F68D-4EB1-8180-742558FB6CDA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1908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3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3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565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E8F3D-9351-400E-A269-730775E75FBB}" type="datetimeFigureOut">
              <a:rPr lang="pl-PL" smtClean="0"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AC1D-80E3-4B01-9064-E9FB95C0EA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45407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E8F3D-9351-400E-A269-730775E75FBB}" type="datetimeFigureOut">
              <a:rPr lang="pl-PL" smtClean="0"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AC1D-80E3-4B01-9064-E9FB95C0EA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45237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E8F3D-9351-400E-A269-730775E75FBB}" type="datetimeFigureOut">
              <a:rPr lang="pl-PL" smtClean="0"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AC1D-80E3-4B01-9064-E9FB95C0EA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8630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E8F3D-9351-400E-A269-730775E75FBB}" type="datetimeFigureOut">
              <a:rPr lang="pl-PL" smtClean="0"/>
              <a:t>2015-07-09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AC1D-80E3-4B01-9064-E9FB95C0EA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0535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E8F3D-9351-400E-A269-730775E75FBB}" type="datetimeFigureOut">
              <a:rPr lang="pl-PL" smtClean="0"/>
              <a:t>2015-07-09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AC1D-80E3-4B01-9064-E9FB95C0EA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074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E8F3D-9351-400E-A269-730775E75FBB}" type="datetimeFigureOut">
              <a:rPr lang="pl-PL" smtClean="0"/>
              <a:t>2015-07-09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AC1D-80E3-4B01-9064-E9FB95C0EA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86668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E8F3D-9351-400E-A269-730775E75FBB}" type="datetimeFigureOut">
              <a:rPr lang="pl-PL" smtClean="0"/>
              <a:t>2015-07-09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AC1D-80E3-4B01-9064-E9FB95C0EA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13421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E8F3D-9351-400E-A269-730775E75FBB}" type="datetimeFigureOut">
              <a:rPr lang="pl-PL" smtClean="0"/>
              <a:t>2015-07-09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AC1D-80E3-4B01-9064-E9FB95C0EA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6314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E8F3D-9351-400E-A269-730775E75FBB}" type="datetimeFigureOut">
              <a:rPr lang="pl-PL" smtClean="0"/>
              <a:t>2015-07-09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AC1D-80E3-4B01-9064-E9FB95C0EA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7138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E8F3D-9351-400E-A269-730775E75FBB}" type="datetimeFigureOut">
              <a:rPr lang="pl-PL" smtClean="0"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AC1D-80E3-4B01-9064-E9FB95C0EA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48564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E8F3D-9351-400E-A269-730775E75FBB}" type="datetimeFigureOut">
              <a:rPr lang="pl-PL" smtClean="0"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AC1D-80E3-4B01-9064-E9FB95C0EA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62607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E8F3D-9351-400E-A269-730775E75FBB}" type="datetimeFigureOut">
              <a:rPr lang="pl-PL" smtClean="0"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46AC1D-80E3-4B01-9064-E9FB95C0EA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4566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0" y="2724875"/>
            <a:ext cx="45988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CONTINENTS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253679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69" y="0"/>
            <a:ext cx="88320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29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251520" y="5598370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chemeClr val="tx2">
                    <a:lumMod val="75000"/>
                  </a:schemeClr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Asia</a:t>
            </a:r>
            <a:endParaRPr lang="en-GB" sz="6600" b="1" dirty="0">
              <a:solidFill>
                <a:schemeClr val="tx2">
                  <a:lumMod val="75000"/>
                </a:schemeClr>
              </a:solidFill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331640" y="3076021"/>
            <a:ext cx="619268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North</a:t>
            </a:r>
            <a:r>
              <a:rPr lang="pl-PL" sz="66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 </a:t>
            </a:r>
            <a:r>
              <a:rPr lang="pl-PL" sz="66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America</a:t>
            </a:r>
            <a:endParaRPr lang="en-GB" sz="66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076056" y="1916832"/>
            <a:ext cx="37444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rgbClr val="FF0000"/>
                </a:solidFill>
                <a:latin typeface="Graphite Std Wide" pitchFamily="66" charset="0"/>
              </a:rPr>
              <a:t>Australia</a:t>
            </a:r>
            <a:endParaRPr lang="en-GB" sz="66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39552" y="1916832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Africa</a:t>
            </a:r>
            <a:endParaRPr lang="en-GB" sz="66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076056" y="5517232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Europe</a:t>
            </a:r>
            <a:endParaRPr lang="en-GB" sz="66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187624" y="438144"/>
            <a:ext cx="71361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South</a:t>
            </a:r>
            <a:r>
              <a:rPr lang="pl-PL" sz="66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 </a:t>
            </a:r>
            <a:r>
              <a:rPr lang="pl-PL" sz="6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America</a:t>
            </a:r>
            <a:endParaRPr lang="en-GB" sz="66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2416928" y="4396919"/>
            <a:ext cx="4387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200" b="1" dirty="0" err="1" smtClean="0">
                <a:solidFill>
                  <a:srgbClr val="FFC000"/>
                </a:solidFill>
                <a:latin typeface="Kokila" panose="020B0604020202020204" pitchFamily="34" charset="0"/>
                <a:ea typeface="BatangChe" panose="02030609000101010101" pitchFamily="49" charset="-127"/>
                <a:cs typeface="Kokila" panose="020B0604020202020204" pitchFamily="34" charset="0"/>
              </a:rPr>
              <a:t>Antarctica</a:t>
            </a:r>
            <a:endParaRPr lang="en-GB" sz="7200" b="1" dirty="0">
              <a:solidFill>
                <a:srgbClr val="FFC000"/>
              </a:solidFill>
              <a:latin typeface="Kokila" panose="020B0604020202020204" pitchFamily="34" charset="0"/>
              <a:ea typeface="BatangChe" panose="02030609000101010101" pitchFamily="49" charset="-127"/>
              <a:cs typeface="Kokil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052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894247" y="2060848"/>
            <a:ext cx="7200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The </a:t>
            </a:r>
            <a:r>
              <a:rPr lang="pl-PL" sz="66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Arctic</a:t>
            </a:r>
            <a:r>
              <a:rPr lang="pl-PL" sz="66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 Ocean</a:t>
            </a:r>
            <a:endParaRPr lang="en-GB" sz="66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77018" y="355793"/>
            <a:ext cx="816597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rgbClr val="FF0000"/>
                </a:solidFill>
                <a:latin typeface="Berlin Sans FB" panose="020E0602020502020306" pitchFamily="34" charset="0"/>
              </a:rPr>
              <a:t>The </a:t>
            </a:r>
            <a:r>
              <a:rPr lang="pl-PL" sz="6600" b="1" dirty="0" err="1" smtClean="0">
                <a:solidFill>
                  <a:srgbClr val="FF0000"/>
                </a:solidFill>
                <a:latin typeface="Berlin Sans FB" panose="020E0602020502020306" pitchFamily="34" charset="0"/>
              </a:rPr>
              <a:t>Atlantic</a:t>
            </a:r>
            <a:r>
              <a:rPr lang="pl-PL" sz="6600" b="1" dirty="0" smtClean="0">
                <a:solidFill>
                  <a:srgbClr val="FF0000"/>
                </a:solidFill>
                <a:latin typeface="Berlin Sans FB" panose="020E0602020502020306" pitchFamily="34" charset="0"/>
              </a:rPr>
              <a:t> Ocean</a:t>
            </a:r>
            <a:endParaRPr lang="en-GB" sz="6600" b="1" dirty="0">
              <a:solidFill>
                <a:srgbClr val="FF0000"/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88502" y="3926721"/>
            <a:ext cx="83174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The Indian Ocean</a:t>
            </a:r>
            <a:endParaRPr lang="en-GB" sz="66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205626" y="5301208"/>
            <a:ext cx="70927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200" b="1" dirty="0" smtClean="0">
                <a:solidFill>
                  <a:srgbClr val="FFC000"/>
                </a:solidFill>
                <a:latin typeface="Kokila" panose="020B0604020202020204" pitchFamily="34" charset="0"/>
                <a:ea typeface="BatangChe" panose="02030609000101010101" pitchFamily="49" charset="-127"/>
                <a:cs typeface="Kokila" panose="020B0604020202020204" pitchFamily="34" charset="0"/>
              </a:rPr>
              <a:t>The Pacific Ocean</a:t>
            </a:r>
            <a:endParaRPr lang="en-GB" sz="7200" b="1" dirty="0">
              <a:solidFill>
                <a:srgbClr val="FFC000"/>
              </a:solidFill>
              <a:latin typeface="Kokila" panose="020B0604020202020204" pitchFamily="34" charset="0"/>
              <a:ea typeface="BatangChe" panose="02030609000101010101" pitchFamily="49" charset="-127"/>
              <a:cs typeface="Kokil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244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505" y="0"/>
            <a:ext cx="719698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6102220" y="3431816"/>
            <a:ext cx="3041780" cy="342741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3041780" y="58078"/>
            <a:ext cx="3060440" cy="3431817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6102220" y="74890"/>
            <a:ext cx="3041780" cy="341500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0" y="89766"/>
            <a:ext cx="3041780" cy="341500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0" y="3504770"/>
            <a:ext cx="3041780" cy="344299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3041780" y="3504769"/>
            <a:ext cx="3082018" cy="33789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30376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261"/>
            <a:ext cx="9157590" cy="7525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ostokąt 2"/>
          <p:cNvSpPr/>
          <p:nvPr/>
        </p:nvSpPr>
        <p:spPr>
          <a:xfrm>
            <a:off x="2882357" y="2254978"/>
            <a:ext cx="3027779" cy="230090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5923726" y="2270937"/>
            <a:ext cx="3220274" cy="2302119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46450" y="4566054"/>
            <a:ext cx="2865655" cy="2284943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2906494" y="4573058"/>
            <a:ext cx="3003642" cy="2270937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5910136" y="4573057"/>
            <a:ext cx="3233864" cy="2284943"/>
          </a:xfrm>
          <a:prstGeom prst="rect">
            <a:avLst/>
          </a:prstGeom>
          <a:solidFill>
            <a:srgbClr val="F50FC9"/>
          </a:solidFill>
          <a:ln>
            <a:solidFill>
              <a:srgbClr val="F50FC9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0" y="2263159"/>
            <a:ext cx="2895947" cy="230212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547" y="-37740"/>
            <a:ext cx="2895947" cy="23008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2882357" y="-15958"/>
            <a:ext cx="3041369" cy="2270936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5923726" y="-29962"/>
            <a:ext cx="3233864" cy="2300899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44770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9" grpId="1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778" y="0"/>
            <a:ext cx="5644444" cy="6858000"/>
          </a:xfrm>
          <a:prstGeom prst="rect">
            <a:avLst/>
          </a:prstGeom>
        </p:spPr>
      </p:pic>
      <p:sp>
        <p:nvSpPr>
          <p:cNvPr id="3" name="Trójkąt równoramienny 2"/>
          <p:cNvSpPr/>
          <p:nvPr/>
        </p:nvSpPr>
        <p:spPr>
          <a:xfrm>
            <a:off x="2275256" y="50604"/>
            <a:ext cx="4754024" cy="6874730"/>
          </a:xfrm>
          <a:prstGeom prst="triangle">
            <a:avLst>
              <a:gd name="adj" fmla="val 5199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Trójkąt równoramienny 3"/>
          <p:cNvSpPr/>
          <p:nvPr/>
        </p:nvSpPr>
        <p:spPr>
          <a:xfrm rot="10800000">
            <a:off x="-24137" y="17919"/>
            <a:ext cx="4853354" cy="6857999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Trójkąt prostokątny 4"/>
          <p:cNvSpPr/>
          <p:nvPr/>
        </p:nvSpPr>
        <p:spPr>
          <a:xfrm flipH="1">
            <a:off x="6919988" y="-62907"/>
            <a:ext cx="2212080" cy="6908196"/>
          </a:xfrm>
          <a:prstGeom prst="rtTriangle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Trójkąt prostokątny 5"/>
          <p:cNvSpPr/>
          <p:nvPr/>
        </p:nvSpPr>
        <p:spPr>
          <a:xfrm>
            <a:off x="0" y="50604"/>
            <a:ext cx="2402540" cy="687473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rójkąt równoramienny 6"/>
          <p:cNvSpPr/>
          <p:nvPr/>
        </p:nvSpPr>
        <p:spPr>
          <a:xfrm rot="10800000">
            <a:off x="4722682" y="0"/>
            <a:ext cx="4394611" cy="6907862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21830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67" y="0"/>
            <a:ext cx="8343066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3112690" y="2405291"/>
            <a:ext cx="3051660" cy="243112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6164350" y="2407253"/>
            <a:ext cx="2979650" cy="242916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6164350" y="1014"/>
            <a:ext cx="2979650" cy="2406239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3112690" y="4833086"/>
            <a:ext cx="3051919" cy="204552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0" y="4833086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-12104" y="4836421"/>
            <a:ext cx="3124794" cy="20455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0" y="2407253"/>
            <a:ext cx="3112690" cy="24597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3051660" y="1014"/>
            <a:ext cx="3112690" cy="24062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0" y="0"/>
            <a:ext cx="3112690" cy="240725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6160598" y="4808302"/>
            <a:ext cx="3051919" cy="2070305"/>
          </a:xfrm>
          <a:prstGeom prst="rect">
            <a:avLst/>
          </a:prstGeom>
          <a:solidFill>
            <a:srgbClr val="23D8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71536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nia\Desktop\DS_TN_materials\grafiki\młody bocian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00808"/>
            <a:ext cx="4283075" cy="440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ia\Desktop\DS_TN_materials\grafiki\pingw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70670"/>
            <a:ext cx="1624013" cy="367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458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51520" y="1124744"/>
            <a:ext cx="501627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>
                <a:solidFill>
                  <a:srgbClr val="0070C0"/>
                </a:solidFill>
                <a:latin typeface="Baskerville Old Face" panose="02020602080505020303" pitchFamily="18" charset="0"/>
              </a:rPr>
              <a:t>k</a:t>
            </a:r>
            <a:r>
              <a:rPr lang="pl-PL" sz="6600" b="1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oala </a:t>
            </a:r>
            <a:r>
              <a:rPr lang="pl-PL" sz="6600" b="1" dirty="0" err="1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bear</a:t>
            </a:r>
            <a:endParaRPr lang="en-GB" sz="6600" b="1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3057026" y="2751116"/>
            <a:ext cx="44215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>
                <a:solidFill>
                  <a:srgbClr val="C00000"/>
                </a:solidFill>
                <a:latin typeface="Graphite Std Light Narrow" pitchFamily="66" charset="0"/>
              </a:rPr>
              <a:t>p</a:t>
            </a:r>
            <a:r>
              <a:rPr lang="pl-PL" sz="6600" b="1" dirty="0" smtClean="0">
                <a:solidFill>
                  <a:srgbClr val="C00000"/>
                </a:solidFill>
                <a:latin typeface="Graphite Std Light Narrow" pitchFamily="66" charset="0"/>
              </a:rPr>
              <a:t>anda </a:t>
            </a:r>
            <a:r>
              <a:rPr lang="pl-PL" sz="6600" b="1" dirty="0" err="1" smtClean="0">
                <a:solidFill>
                  <a:srgbClr val="C00000"/>
                </a:solidFill>
                <a:latin typeface="Graphite Std Light Narrow" pitchFamily="66" charset="0"/>
              </a:rPr>
              <a:t>bear</a:t>
            </a:r>
            <a:endParaRPr lang="en-GB" sz="6600" b="1" dirty="0">
              <a:solidFill>
                <a:srgbClr val="C00000"/>
              </a:solidFill>
              <a:latin typeface="Graphite Std Light Narrow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395536" y="4494604"/>
            <a:ext cx="45012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B050"/>
                </a:solidFill>
                <a:latin typeface="Monotype Corsiva" panose="03010101010201010101" pitchFamily="66" charset="0"/>
              </a:rPr>
              <a:t>kangaroo</a:t>
            </a:r>
            <a:endParaRPr lang="en-GB" sz="6600" b="1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4475171" y="70960"/>
            <a:ext cx="44215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FFC000"/>
                </a:solidFill>
                <a:latin typeface="Bradley Hand ITC" panose="03070402050302030203" pitchFamily="66" charset="0"/>
              </a:rPr>
              <a:t>skunk</a:t>
            </a:r>
            <a:endParaRPr lang="en-GB" sz="6600" b="1" dirty="0">
              <a:solidFill>
                <a:srgbClr val="FFC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5267790" y="5157192"/>
            <a:ext cx="367394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ostrich</a:t>
            </a:r>
            <a:endParaRPr lang="en-GB" sz="6600" b="1" dirty="0">
              <a:solidFill>
                <a:schemeClr val="accent2">
                  <a:lumMod val="50000"/>
                </a:schemeClr>
              </a:solidFill>
              <a:latin typeface="Tekton Pro Cond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662535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51520" y="1124744"/>
            <a:ext cx="501627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bison</a:t>
            </a:r>
            <a:endParaRPr lang="en-GB" sz="6600" b="1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4520208" y="2694404"/>
            <a:ext cx="44215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>
                <a:solidFill>
                  <a:srgbClr val="C00000"/>
                </a:solidFill>
                <a:latin typeface="Graphite Std Light Narrow" pitchFamily="66" charset="0"/>
              </a:rPr>
              <a:t>a</a:t>
            </a:r>
            <a:r>
              <a:rPr lang="pl-PL" sz="6600" b="1" dirty="0" smtClean="0">
                <a:solidFill>
                  <a:srgbClr val="C00000"/>
                </a:solidFill>
                <a:latin typeface="Graphite Std Light Narrow" pitchFamily="66" charset="0"/>
              </a:rPr>
              <a:t>nt-</a:t>
            </a:r>
            <a:r>
              <a:rPr lang="pl-PL" sz="6600" b="1" dirty="0" err="1" smtClean="0">
                <a:solidFill>
                  <a:srgbClr val="C00000"/>
                </a:solidFill>
                <a:latin typeface="Graphite Std Light Narrow" pitchFamily="66" charset="0"/>
              </a:rPr>
              <a:t>eater</a:t>
            </a:r>
            <a:endParaRPr lang="en-GB" sz="6600" b="1" dirty="0">
              <a:solidFill>
                <a:srgbClr val="C00000"/>
              </a:solidFill>
              <a:latin typeface="Graphite Std Light Narrow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395536" y="4494604"/>
            <a:ext cx="45012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mustang</a:t>
            </a:r>
            <a:endParaRPr lang="en-GB" sz="6600" b="1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4067944" y="1052736"/>
            <a:ext cx="44215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FFC000"/>
                </a:solidFill>
                <a:latin typeface="Bradley Hand ITC" panose="03070402050302030203" pitchFamily="66" charset="0"/>
              </a:rPr>
              <a:t>parrot</a:t>
            </a:r>
            <a:endParaRPr lang="en-GB" sz="6600" b="1" dirty="0">
              <a:solidFill>
                <a:srgbClr val="FFC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5267790" y="5157192"/>
            <a:ext cx="367394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beaver</a:t>
            </a:r>
            <a:endParaRPr lang="en-GB" sz="6600" b="1" dirty="0">
              <a:solidFill>
                <a:schemeClr val="accent2">
                  <a:lumMod val="50000"/>
                </a:schemeClr>
              </a:solidFill>
              <a:latin typeface="Tekton Pro Cond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870172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075496007"/>
              </p:ext>
            </p:extLst>
          </p:nvPr>
        </p:nvGraphicFramePr>
        <p:xfrm>
          <a:off x="539552" y="404664"/>
          <a:ext cx="7920880" cy="6093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5138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1258</TotalTime>
  <Words>112</Words>
  <Application>Microsoft Office PowerPoint</Application>
  <PresentationFormat>Pokaz na ekranie (4:3)</PresentationFormat>
  <Paragraphs>45</Paragraphs>
  <Slides>12</Slides>
  <Notes>12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Ania</dc:creator>
  <cp:lastModifiedBy>Dandolo</cp:lastModifiedBy>
  <cp:revision>30</cp:revision>
  <dcterms:created xsi:type="dcterms:W3CDTF">2015-03-27T20:35:59Z</dcterms:created>
  <dcterms:modified xsi:type="dcterms:W3CDTF">2015-07-09T09:47:38Z</dcterms:modified>
</cp:coreProperties>
</file>