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5" r:id="rId2"/>
    <p:sldId id="289" r:id="rId3"/>
    <p:sldId id="299" r:id="rId4"/>
    <p:sldId id="298" r:id="rId5"/>
    <p:sldId id="300" r:id="rId6"/>
    <p:sldId id="302" r:id="rId7"/>
    <p:sldId id="301" r:id="rId8"/>
    <p:sldId id="303" r:id="rId9"/>
    <p:sldId id="309" r:id="rId10"/>
    <p:sldId id="294" r:id="rId11"/>
    <p:sldId id="305" r:id="rId12"/>
    <p:sldId id="308" r:id="rId13"/>
    <p:sldId id="268" r:id="rId14"/>
    <p:sldId id="293" r:id="rId15"/>
    <p:sldId id="295" r:id="rId16"/>
    <p:sldId id="275" r:id="rId17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45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77997" autoAdjust="0"/>
  </p:normalViewPr>
  <p:slideViewPr>
    <p:cSldViewPr>
      <p:cViewPr varScale="1">
        <p:scale>
          <a:sx n="58" d="100"/>
          <a:sy n="58" d="100"/>
        </p:scale>
        <p:origin x="172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EBC4C0-D145-4BD6-82D3-A5647A4FA3C9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798F4EBA-9262-42DE-B7C1-1B1B5FD31D5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014772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10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FADE68E-11CC-4F18-89E6-FB2734BBEC1C}" type="slidenum">
              <a:rPr lang="pl-PL" altLang="pl-PL">
                <a:latin typeface="Calibri" pitchFamily="34" charset="0"/>
              </a:rPr>
              <a:pPr/>
              <a:t>1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08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43E72E8-24B5-453C-84EE-226851F25A20}" type="slidenum">
              <a:rPr lang="pl-PL" altLang="pl-PL">
                <a:latin typeface="Calibri" pitchFamily="34" charset="0"/>
              </a:rPr>
              <a:pPr/>
              <a:t>2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696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5EBA3A1-B4BB-482E-9A51-2844AE0E0122}" type="slidenum">
              <a:rPr lang="pl-PL" altLang="pl-PL">
                <a:latin typeface="Calibri" pitchFamily="34" charset="0"/>
              </a:rPr>
              <a:pPr/>
              <a:t>4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141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4B2B00F-FF03-4BD6-8FB8-943CB6BB9F00}" type="slidenum">
              <a:rPr lang="pl-PL" altLang="pl-PL">
                <a:latin typeface="Calibri" pitchFamily="34" charset="0"/>
              </a:rPr>
              <a:pPr/>
              <a:t>5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99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31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213AB06-C7C4-4C4E-BB1B-DFD8DCC1090A}" type="slidenum">
              <a:rPr lang="pl-PL" altLang="pl-PL">
                <a:latin typeface="Calibri" pitchFamily="34" charset="0"/>
              </a:rPr>
              <a:pPr/>
              <a:t>6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893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536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47D0855-289C-491E-80FD-36B6E16EB772}" type="slidenum">
              <a:rPr lang="pl-PL" altLang="pl-PL">
                <a:latin typeface="Calibri" pitchFamily="34" charset="0"/>
              </a:rPr>
              <a:pPr/>
              <a:t>7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899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94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0D034F7-DB42-441B-A489-13532AA02ECA}" type="slidenum">
              <a:rPr lang="pl-PL" altLang="pl-PL">
                <a:latin typeface="Calibri" pitchFamily="34" charset="0"/>
              </a:rPr>
              <a:pPr/>
              <a:t>10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85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8C87A89-0DF8-4D17-9885-369E5707208D}" type="slidenum">
              <a:rPr lang="pl-PL" altLang="pl-PL">
                <a:latin typeface="Calibri" pitchFamily="34" charset="0"/>
              </a:rPr>
              <a:pPr/>
              <a:t>11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6425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773E96D-12FD-4753-A869-BFEE2E4C76D6}" type="slidenum">
              <a:rPr lang="pl-PL" altLang="pl-PL">
                <a:latin typeface="Calibri" pitchFamily="34" charset="0"/>
              </a:rPr>
              <a:pPr/>
              <a:t>12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04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560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D54F93D-AE6E-42B4-BE4F-CA51B1C8780C}" type="slidenum">
              <a:rPr lang="pl-PL" altLang="pl-PL">
                <a:latin typeface="Calibri" pitchFamily="34" charset="0"/>
              </a:rPr>
              <a:pPr/>
              <a:t>13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986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b="1" dirty="0" smtClean="0"/>
          </a:p>
        </p:txBody>
      </p:sp>
      <p:sp>
        <p:nvSpPr>
          <p:cNvPr id="2765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ABC77A3-425D-489C-A558-E446341905EA}" type="slidenum">
              <a:rPr lang="pl-PL" altLang="pl-PL">
                <a:latin typeface="Calibri" pitchFamily="34" charset="0"/>
              </a:rPr>
              <a:pPr/>
              <a:t>14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523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970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1F469F8-555C-48C6-820B-47AFBD84AB4B}" type="slidenum">
              <a:rPr lang="pl-PL" altLang="pl-PL">
                <a:latin typeface="Calibri" pitchFamily="34" charset="0"/>
              </a:rPr>
              <a:pPr/>
              <a:t>15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999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17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98DD76A-3428-4EDA-8768-5A49735BBC93}" type="slidenum">
              <a:rPr lang="pl-PL" altLang="pl-PL">
                <a:latin typeface="Calibri" pitchFamily="34" charset="0"/>
              </a:rPr>
              <a:pPr/>
              <a:t>16</a:t>
            </a:fld>
            <a:endParaRPr lang="pl-PL" altLang="pl-PL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241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E997C-C183-4E2C-A2BD-21E2F484906B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04914-77AD-47DE-A187-746BB844153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5739492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A8C18-3534-447A-B043-2734F6A99D60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1A567-A4FD-43DB-912D-2331786CBFF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6362228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CE658-46C7-4C98-BC5F-C9C0FED5A045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E3586-21E2-4FC2-9393-9F5C92BF2B8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1516617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A62C7-F02E-45CF-B30C-34F6FBBBD88E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B0E67-F1E8-4494-BD27-A08140A9CDD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0298473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8B3CB-A761-412A-823D-2B67AF1F93FC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C9866-3AD1-4F65-8645-7A5629C7CE1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7061299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1E509-4B7D-4662-9CDA-2E299D2CDD98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95692-073E-4306-A067-096C4E5919E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6551501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3B4AB-4233-478C-9BEA-B6440E6A6307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ACFB17-3A9A-425D-A90E-401FBE0E081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3180747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6C0D9-4F9E-4112-BA82-42A0D535F106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F2248-ED79-4887-AE37-5C50A54351E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9853206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BEC34-3F77-4859-915E-CF5168CD52BB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18180-68ED-47A4-8333-91261D96903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7656992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77470-54A8-479E-944B-6EA48229E1D5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B7C9D-21A6-4A10-9B51-C8B76DB3D11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2095863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6E1B3-9FB8-44FF-A19D-79C6FFD3DAE5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278D5-26CE-4945-92DF-1E7D807A321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2871713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5C6D7D-E8F7-4856-BA60-15A93316B34C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AC6BAFE-D9DD-4572-AA38-F3014417B37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4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5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dirty="0"/>
          </a:p>
        </p:txBody>
      </p:sp>
      <p:pic>
        <p:nvPicPr>
          <p:cNvPr id="3076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0"/>
            <a:ext cx="967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pole tekstowe 4"/>
          <p:cNvSpPr txBox="1">
            <a:spLocks noChangeArrowheads="1"/>
          </p:cNvSpPr>
          <p:nvPr/>
        </p:nvSpPr>
        <p:spPr bwMode="auto">
          <a:xfrm>
            <a:off x="404813" y="2724150"/>
            <a:ext cx="390048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pl-PL" altLang="pl-PL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lasa III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l-PL" altLang="pl-PL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oduł </a:t>
            </a:r>
            <a:r>
              <a:rPr lang="pl-PL" altLang="pl-PL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ORCHESTRA</a:t>
            </a:r>
            <a:endParaRPr lang="pl-PL" altLang="pl-PL" sz="3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8" name="pole tekstowe 5"/>
          <p:cNvSpPr txBox="1">
            <a:spLocks noChangeArrowheads="1"/>
          </p:cNvSpPr>
          <p:nvPr/>
        </p:nvSpPr>
        <p:spPr bwMode="auto">
          <a:xfrm>
            <a:off x="0" y="5257800"/>
            <a:ext cx="7872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i="1">
                <a:solidFill>
                  <a:srgbClr val="2F5597"/>
                </a:solidFill>
              </a:rPr>
              <a:t>PI Synergia początkowej nauki języka obcego z edukacją wczesnoszkolną i technologiami informacyjno-komunikacyjnymi.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000000"/>
                </a:solidFill>
              </a:rPr>
              <a:t>Projekt współfinansowany przez Europejski Fundusz Społeczny w ramach Programu Operacyjnego Kapitał Ludzki.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000000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0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604838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208088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1812925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243681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3062288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3673475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428466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4895850" y="0"/>
            <a:ext cx="612775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549116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7" name="Prostokąt 26"/>
          <p:cNvSpPr/>
          <p:nvPr/>
        </p:nvSpPr>
        <p:spPr>
          <a:xfrm>
            <a:off x="6102350" y="-1588"/>
            <a:ext cx="612775" cy="685800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8" name="Prostokąt 27"/>
          <p:cNvSpPr/>
          <p:nvPr/>
        </p:nvSpPr>
        <p:spPr>
          <a:xfrm>
            <a:off x="6697663" y="-1588"/>
            <a:ext cx="611187" cy="685800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7304088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7934325" y="0"/>
            <a:ext cx="612775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8547100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4" t="12595" r="16240" b="5704"/>
          <a:stretch>
            <a:fillRect/>
          </a:stretch>
        </p:blipFill>
        <p:spPr bwMode="auto">
          <a:xfrm>
            <a:off x="0" y="188913"/>
            <a:ext cx="9174163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215900" y="2716213"/>
            <a:ext cx="26638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guitar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450013" y="6237288"/>
            <a:ext cx="23971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piano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468313" y="6092825"/>
            <a:ext cx="21590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cello</a:t>
            </a: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904038" y="2628900"/>
            <a:ext cx="1655762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violin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29286">
            <a:off x="6330156" y="-226218"/>
            <a:ext cx="1992313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6709">
            <a:off x="1654969" y="-542131"/>
            <a:ext cx="159226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3227388"/>
            <a:ext cx="2287588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048587" y="2166473"/>
            <a:ext cx="256993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Strings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202" name="Obraz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163" y="3340100"/>
            <a:ext cx="3063875" cy="278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68263" y="2724150"/>
            <a:ext cx="26638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triangle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300788" y="6021388"/>
            <a:ext cx="23971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cymbals </a:t>
            </a:r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5916613" y="2636838"/>
            <a:ext cx="22907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drum bass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468313" y="6092825"/>
            <a:ext cx="21590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tambourine</a:t>
            </a:r>
          </a:p>
        </p:txBody>
      </p:sp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860800"/>
            <a:ext cx="14779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az 24" descr="trójkąt instrument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549275"/>
            <a:ext cx="1617662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714907" y="3315807"/>
            <a:ext cx="430117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Percussions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9" name="Obraz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9007" r="9052" b="11418"/>
          <a:stretch>
            <a:fillRect/>
          </a:stretch>
        </p:blipFill>
        <p:spPr bwMode="auto">
          <a:xfrm>
            <a:off x="5454650" y="4184650"/>
            <a:ext cx="3068638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3" t="14550" r="15350" b="1550"/>
          <a:stretch/>
        </p:blipFill>
        <p:spPr>
          <a:xfrm>
            <a:off x="5629657" y="149081"/>
            <a:ext cx="2910171" cy="243084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269875" y="2903538"/>
            <a:ext cx="26638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horn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443663" y="2892425"/>
            <a:ext cx="23971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 dirty="0"/>
              <a:t>a </a:t>
            </a:r>
            <a:r>
              <a:rPr lang="pl-PL" altLang="pl-PL" sz="2500" b="1" dirty="0" err="1" smtClean="0"/>
              <a:t>trombone</a:t>
            </a:r>
            <a:endParaRPr lang="pl-PL" altLang="pl-PL" sz="2500" b="1" dirty="0"/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7308850" y="6021388"/>
            <a:ext cx="229076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 a tuba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511175" y="6021388"/>
            <a:ext cx="21812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trumpet</a:t>
            </a:r>
          </a:p>
        </p:txBody>
      </p:sp>
      <p:pic>
        <p:nvPicPr>
          <p:cNvPr id="1229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4508500"/>
            <a:ext cx="3305175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517865" y="2967335"/>
            <a:ext cx="210827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Brass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6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6" t="11012" r="24013" b="16582"/>
          <a:stretch>
            <a:fillRect/>
          </a:stretch>
        </p:blipFill>
        <p:spPr bwMode="auto">
          <a:xfrm>
            <a:off x="277813" y="466725"/>
            <a:ext cx="271303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Obraz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4" t="12201" r="1176" b="5901"/>
          <a:stretch>
            <a:fillRect/>
          </a:stretch>
        </p:blipFill>
        <p:spPr bwMode="auto">
          <a:xfrm>
            <a:off x="5508625" y="3657600"/>
            <a:ext cx="2303463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Obraz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2" t="17451" r="7159" b="26900"/>
          <a:stretch>
            <a:fillRect/>
          </a:stretch>
        </p:blipFill>
        <p:spPr bwMode="auto">
          <a:xfrm>
            <a:off x="5126038" y="695325"/>
            <a:ext cx="3671887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3335338" y="6134100"/>
            <a:ext cx="26638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flute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4408488" y="1430338"/>
            <a:ext cx="23971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clarinet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187325" y="4076700"/>
            <a:ext cx="21590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an oboe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6770688" y="6094413"/>
            <a:ext cx="22907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a saxophone</a:t>
            </a:r>
          </a:p>
        </p:txBody>
      </p:sp>
      <p:sp>
        <p:nvSpPr>
          <p:cNvPr id="2" name="Prostokąt 1"/>
          <p:cNvSpPr/>
          <p:nvPr/>
        </p:nvSpPr>
        <p:spPr>
          <a:xfrm>
            <a:off x="2522550" y="2616299"/>
            <a:ext cx="405784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Woodwinds</a:t>
            </a:r>
            <a:endParaRPr lang="pl-PL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16350" r="2751" b="15298"/>
          <a:stretch>
            <a:fillRect/>
          </a:stretch>
        </p:blipFill>
        <p:spPr bwMode="auto">
          <a:xfrm>
            <a:off x="2603500" y="3714750"/>
            <a:ext cx="3671888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1500188"/>
            <a:ext cx="2478088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401638"/>
            <a:ext cx="50768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Obraz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8" t="1701" r="5612" b="3799"/>
          <a:stretch>
            <a:fillRect/>
          </a:stretch>
        </p:blipFill>
        <p:spPr bwMode="auto">
          <a:xfrm>
            <a:off x="261938" y="225425"/>
            <a:ext cx="2232025" cy="365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88913"/>
          <a:ext cx="8761413" cy="410527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088383"/>
                <a:gridCol w="2304424"/>
                <a:gridCol w="2232411"/>
                <a:gridCol w="2136195"/>
              </a:tblGrid>
              <a:tr h="426702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STRINGS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WOODWINDS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BRASS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PERCUSSIONS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678573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</a:tr>
            </a:tbl>
          </a:graphicData>
        </a:graphic>
      </p:graphicFrame>
      <p:pic>
        <p:nvPicPr>
          <p:cNvPr id="16403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91958">
            <a:off x="1339850" y="5594350"/>
            <a:ext cx="436563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4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29738">
            <a:off x="1395413" y="4951413"/>
            <a:ext cx="1541462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50662">
            <a:off x="3448844" y="5409407"/>
            <a:ext cx="1146175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6" name="Obraz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0962">
            <a:off x="3276600" y="6329363"/>
            <a:ext cx="2397125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7" name="Obraz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4422775"/>
            <a:ext cx="357187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8" name="Obraz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038" y="4492625"/>
            <a:ext cx="242887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9" name="Obraz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4926013"/>
            <a:ext cx="792163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0" name="Obraz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4360863"/>
            <a:ext cx="14732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1" name="Obraz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288" y="4457700"/>
            <a:ext cx="1493837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2" name="Obraz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387975"/>
            <a:ext cx="71278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3" name="Obraz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335463"/>
            <a:ext cx="871538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4" name="Obraz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4427538"/>
            <a:ext cx="9525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5" name="Obraz 24" descr="trójkąt instrument.pn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963" y="4457700"/>
            <a:ext cx="64135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6" name="Obraz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88" y="5080000"/>
            <a:ext cx="954087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7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4686300"/>
            <a:ext cx="731838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7" t="10625" r="40038" b="13579"/>
          <a:stretch>
            <a:fillRect/>
          </a:stretch>
        </p:blipFill>
        <p:spPr bwMode="auto">
          <a:xfrm>
            <a:off x="971550" y="0"/>
            <a:ext cx="73755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pole tekstowe 12"/>
          <p:cNvSpPr txBox="1">
            <a:spLocks noChangeArrowheads="1"/>
          </p:cNvSpPr>
          <p:nvPr/>
        </p:nvSpPr>
        <p:spPr bwMode="auto">
          <a:xfrm>
            <a:off x="4021611" y="1142485"/>
            <a:ext cx="1042988" cy="4762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1" name="pole tekstowe 13"/>
          <p:cNvSpPr txBox="1">
            <a:spLocks noChangeArrowheads="1"/>
          </p:cNvSpPr>
          <p:nvPr/>
        </p:nvSpPr>
        <p:spPr bwMode="auto">
          <a:xfrm>
            <a:off x="4021611" y="447725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3" name="pole tekstowe 15"/>
          <p:cNvSpPr txBox="1">
            <a:spLocks noChangeArrowheads="1"/>
          </p:cNvSpPr>
          <p:nvPr/>
        </p:nvSpPr>
        <p:spPr bwMode="auto">
          <a:xfrm>
            <a:off x="3902959" y="5600017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4" name="pole tekstowe 16"/>
          <p:cNvSpPr txBox="1">
            <a:spLocks noChangeArrowheads="1"/>
          </p:cNvSpPr>
          <p:nvPr/>
        </p:nvSpPr>
        <p:spPr bwMode="auto">
          <a:xfrm>
            <a:off x="3923928" y="2780928"/>
            <a:ext cx="1042988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</a:t>
            </a: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4" t="41479" r="43735" b="28367"/>
          <a:stretch/>
        </p:blipFill>
        <p:spPr>
          <a:xfrm>
            <a:off x="964629" y="454171"/>
            <a:ext cx="2122741" cy="132671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Obraz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2" t="11761" r="8933" b="35892"/>
          <a:stretch/>
        </p:blipFill>
        <p:spPr>
          <a:xfrm>
            <a:off x="1161828" y="4729289"/>
            <a:ext cx="1728341" cy="190713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82" t="62264" r="7236" b="1849"/>
          <a:stretch/>
        </p:blipFill>
        <p:spPr bwMode="auto">
          <a:xfrm>
            <a:off x="1309236" y="2533479"/>
            <a:ext cx="1504506" cy="18531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zaokrąglony 1"/>
          <p:cNvSpPr/>
          <p:nvPr/>
        </p:nvSpPr>
        <p:spPr>
          <a:xfrm>
            <a:off x="830263" y="4648200"/>
            <a:ext cx="2409825" cy="1928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2" name="Prostokąt zaokrąglony 21"/>
          <p:cNvSpPr/>
          <p:nvPr/>
        </p:nvSpPr>
        <p:spPr>
          <a:xfrm>
            <a:off x="798513" y="2376488"/>
            <a:ext cx="2411412" cy="192881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820738" y="177800"/>
            <a:ext cx="2411412" cy="192881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5" name="pole tekstowe 15"/>
          <p:cNvSpPr txBox="1">
            <a:spLocks noChangeArrowheads="1"/>
          </p:cNvSpPr>
          <p:nvPr/>
        </p:nvSpPr>
        <p:spPr bwMode="auto">
          <a:xfrm>
            <a:off x="3923929" y="3608689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26" name="pole tekstowe 15"/>
          <p:cNvSpPr txBox="1">
            <a:spLocks noChangeArrowheads="1"/>
          </p:cNvSpPr>
          <p:nvPr/>
        </p:nvSpPr>
        <p:spPr bwMode="auto">
          <a:xfrm>
            <a:off x="3902960" y="4914289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pole tekstowe 12"/>
          <p:cNvSpPr txBox="1">
            <a:spLocks noChangeArrowheads="1"/>
          </p:cNvSpPr>
          <p:nvPr/>
        </p:nvSpPr>
        <p:spPr bwMode="auto">
          <a:xfrm>
            <a:off x="3857950" y="1343947"/>
            <a:ext cx="1042988" cy="4762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1" name="pole tekstowe 13"/>
          <p:cNvSpPr txBox="1">
            <a:spLocks noChangeArrowheads="1"/>
          </p:cNvSpPr>
          <p:nvPr/>
        </p:nvSpPr>
        <p:spPr bwMode="auto">
          <a:xfrm>
            <a:off x="3834664" y="2848150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2" name="pole tekstowe 14"/>
          <p:cNvSpPr txBox="1">
            <a:spLocks noChangeArrowheads="1"/>
          </p:cNvSpPr>
          <p:nvPr/>
        </p:nvSpPr>
        <p:spPr bwMode="auto">
          <a:xfrm>
            <a:off x="3834664" y="6034695"/>
            <a:ext cx="1042987" cy="4778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3" name="pole tekstowe 15"/>
          <p:cNvSpPr txBox="1">
            <a:spLocks noChangeArrowheads="1"/>
          </p:cNvSpPr>
          <p:nvPr/>
        </p:nvSpPr>
        <p:spPr bwMode="auto">
          <a:xfrm>
            <a:off x="3836252" y="595884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4" name="pole tekstowe 16"/>
          <p:cNvSpPr txBox="1">
            <a:spLocks noChangeArrowheads="1"/>
          </p:cNvSpPr>
          <p:nvPr/>
        </p:nvSpPr>
        <p:spPr bwMode="auto">
          <a:xfrm>
            <a:off x="3822338" y="3653622"/>
            <a:ext cx="1042988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5" name="pole tekstowe 17"/>
          <p:cNvSpPr txBox="1">
            <a:spLocks noChangeArrowheads="1"/>
          </p:cNvSpPr>
          <p:nvPr/>
        </p:nvSpPr>
        <p:spPr bwMode="auto">
          <a:xfrm>
            <a:off x="3820751" y="5100416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 rotWithShape="1">
          <a:blip r:embed="rId3"/>
          <a:srcRect l="36985" t="45005" r="3516" b="30761"/>
          <a:stretch/>
        </p:blipFill>
        <p:spPr>
          <a:xfrm>
            <a:off x="764852" y="2671143"/>
            <a:ext cx="2245417" cy="169923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37" t="11013" r="24013" b="40833"/>
          <a:stretch/>
        </p:blipFill>
        <p:spPr>
          <a:xfrm>
            <a:off x="987673" y="169368"/>
            <a:ext cx="2016224" cy="202174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0" name="Prostokąt zaokrąglony 19"/>
          <p:cNvSpPr/>
          <p:nvPr/>
        </p:nvSpPr>
        <p:spPr>
          <a:xfrm>
            <a:off x="758825" y="2514600"/>
            <a:ext cx="2411413" cy="192881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" name="Prostokąt zaokrąglony 20"/>
          <p:cNvSpPr/>
          <p:nvPr/>
        </p:nvSpPr>
        <p:spPr>
          <a:xfrm>
            <a:off x="742950" y="215900"/>
            <a:ext cx="2409825" cy="19288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25" name="Obraz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54" t="34586" r="35605" b="55183"/>
          <a:stretch/>
        </p:blipFill>
        <p:spPr bwMode="auto">
          <a:xfrm>
            <a:off x="945699" y="4928356"/>
            <a:ext cx="2100171" cy="158417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Prostokąt zaokrąglony 23"/>
          <p:cNvSpPr/>
          <p:nvPr/>
        </p:nvSpPr>
        <p:spPr>
          <a:xfrm>
            <a:off x="715963" y="4811713"/>
            <a:ext cx="2411412" cy="1928812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" t="20276" r="54512" b="11706"/>
          <a:stretch/>
        </p:blipFill>
        <p:spPr bwMode="auto">
          <a:xfrm>
            <a:off x="816496" y="480456"/>
            <a:ext cx="2408836" cy="148630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9" t="-2889" r="26698" b="48100"/>
          <a:stretch/>
        </p:blipFill>
        <p:spPr bwMode="auto">
          <a:xfrm rot="5400000">
            <a:off x="1222592" y="2192504"/>
            <a:ext cx="1656892" cy="230781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pole tekstowe 12"/>
          <p:cNvSpPr txBox="1">
            <a:spLocks noChangeArrowheads="1"/>
          </p:cNvSpPr>
          <p:nvPr/>
        </p:nvSpPr>
        <p:spPr bwMode="auto">
          <a:xfrm>
            <a:off x="4021611" y="1142485"/>
            <a:ext cx="1042988" cy="4762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1" name="pole tekstowe 13"/>
          <p:cNvSpPr txBox="1">
            <a:spLocks noChangeArrowheads="1"/>
          </p:cNvSpPr>
          <p:nvPr/>
        </p:nvSpPr>
        <p:spPr bwMode="auto">
          <a:xfrm>
            <a:off x="4021611" y="447725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3" name="pole tekstowe 15"/>
          <p:cNvSpPr txBox="1">
            <a:spLocks noChangeArrowheads="1"/>
          </p:cNvSpPr>
          <p:nvPr/>
        </p:nvSpPr>
        <p:spPr bwMode="auto">
          <a:xfrm>
            <a:off x="3902959" y="5600017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4" name="pole tekstowe 16"/>
          <p:cNvSpPr txBox="1">
            <a:spLocks noChangeArrowheads="1"/>
          </p:cNvSpPr>
          <p:nvPr/>
        </p:nvSpPr>
        <p:spPr bwMode="auto">
          <a:xfrm>
            <a:off x="3923928" y="2780928"/>
            <a:ext cx="1042988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</a:t>
            </a:r>
          </a:p>
        </p:txBody>
      </p:sp>
      <p:sp>
        <p:nvSpPr>
          <p:cNvPr id="22" name="Prostokąt zaokrąglony 21"/>
          <p:cNvSpPr/>
          <p:nvPr/>
        </p:nvSpPr>
        <p:spPr>
          <a:xfrm>
            <a:off x="785813" y="2435225"/>
            <a:ext cx="2411412" cy="1928813"/>
          </a:xfrm>
          <a:prstGeom prst="roundRect">
            <a:avLst/>
          </a:prstGeom>
          <a:solidFill>
            <a:srgbClr val="F545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798513" y="257175"/>
            <a:ext cx="2409825" cy="1928813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5" name="pole tekstowe 15"/>
          <p:cNvSpPr txBox="1">
            <a:spLocks noChangeArrowheads="1"/>
          </p:cNvSpPr>
          <p:nvPr/>
        </p:nvSpPr>
        <p:spPr bwMode="auto">
          <a:xfrm>
            <a:off x="3923929" y="3608689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26" name="pole tekstowe 15"/>
          <p:cNvSpPr txBox="1">
            <a:spLocks noChangeArrowheads="1"/>
          </p:cNvSpPr>
          <p:nvPr/>
        </p:nvSpPr>
        <p:spPr bwMode="auto">
          <a:xfrm>
            <a:off x="3902960" y="4914289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 rotWithShape="1">
          <a:blip r:embed="rId5"/>
          <a:srcRect l="4144" r="62700" b="13538"/>
          <a:stretch/>
        </p:blipFill>
        <p:spPr>
          <a:xfrm>
            <a:off x="676655" y="5153207"/>
            <a:ext cx="2520429" cy="110713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Prostokąt zaokrąglony 1"/>
          <p:cNvSpPr/>
          <p:nvPr/>
        </p:nvSpPr>
        <p:spPr>
          <a:xfrm>
            <a:off x="768350" y="4741863"/>
            <a:ext cx="2411413" cy="19288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2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462213"/>
            <a:ext cx="2070100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75" y="511175"/>
            <a:ext cx="1270000" cy="220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3659188"/>
            <a:ext cx="127158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Obraz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4005263"/>
            <a:ext cx="1500187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Obraz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190500"/>
            <a:ext cx="1446213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Obraz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425" y="2811463"/>
            <a:ext cx="1408113" cy="268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Obraz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450" y="363538"/>
            <a:ext cx="1744663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Obraz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765175"/>
            <a:ext cx="1995487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0" t="5571" r="70065" b="65550"/>
          <a:stretch>
            <a:fillRect/>
          </a:stretch>
        </p:blipFill>
        <p:spPr bwMode="auto">
          <a:xfrm>
            <a:off x="5622925" y="4268788"/>
            <a:ext cx="14859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5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5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15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15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15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15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15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15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15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5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15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15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15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15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15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15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15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15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pole tekstowe 1"/>
          <p:cNvSpPr txBox="1">
            <a:spLocks noChangeArrowheads="1"/>
          </p:cNvSpPr>
          <p:nvPr/>
        </p:nvSpPr>
        <p:spPr bwMode="auto">
          <a:xfrm>
            <a:off x="250825" y="2708275"/>
            <a:ext cx="324167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5000" b="1"/>
              <a:t>I can play</a:t>
            </a: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2500" y="2060575"/>
            <a:ext cx="719138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6000" y="2708275"/>
            <a:ext cx="2887663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6000" y="3429000"/>
            <a:ext cx="2600325" cy="50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63938" y="3716338"/>
            <a:ext cx="503237" cy="611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4284663" y="1628775"/>
            <a:ext cx="19431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 dirty="0" smtClean="0"/>
              <a:t>the </a:t>
            </a:r>
            <a:r>
              <a:rPr lang="pl-PL" altLang="pl-PL" sz="2500" b="1" dirty="0" err="1"/>
              <a:t>harp</a:t>
            </a:r>
            <a:r>
              <a:rPr lang="pl-PL" altLang="pl-PL" sz="2500" b="1" dirty="0"/>
              <a:t>.</a:t>
            </a:r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6732588" y="3086100"/>
            <a:ext cx="2087562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 dirty="0" smtClean="0"/>
              <a:t>the </a:t>
            </a:r>
            <a:r>
              <a:rPr lang="pl-PL" altLang="pl-PL" sz="2500" b="1" dirty="0" err="1"/>
              <a:t>flute</a:t>
            </a:r>
            <a:r>
              <a:rPr lang="pl-PL" altLang="pl-PL" sz="2500" b="1" dirty="0"/>
              <a:t>.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6983413" y="6097588"/>
            <a:ext cx="216058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500" b="1" dirty="0"/>
              <a:t> </a:t>
            </a:r>
            <a:r>
              <a:rPr lang="pl-PL" altLang="pl-PL" sz="2500" b="1" dirty="0" smtClean="0"/>
              <a:t>the </a:t>
            </a:r>
            <a:r>
              <a:rPr lang="pl-PL" altLang="pl-PL" sz="2500" b="1" dirty="0" err="1"/>
              <a:t>horn</a:t>
            </a:r>
            <a:r>
              <a:rPr lang="pl-PL" altLang="pl-PL" sz="2500" b="1" dirty="0"/>
              <a:t>.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3925888" y="6267450"/>
            <a:ext cx="18002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500" b="1" dirty="0"/>
              <a:t> </a:t>
            </a:r>
            <a:r>
              <a:rPr lang="pl-PL" altLang="pl-PL" sz="2500" b="1" dirty="0" smtClean="0"/>
              <a:t>the </a:t>
            </a:r>
            <a:r>
              <a:rPr lang="pl-PL" altLang="pl-PL" sz="2500" b="1" dirty="0"/>
              <a:t>cello.</a:t>
            </a:r>
          </a:p>
        </p:txBody>
      </p:sp>
      <p:pic>
        <p:nvPicPr>
          <p:cNvPr id="26635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-14288"/>
            <a:ext cx="1514475" cy="177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0" y="747713"/>
            <a:ext cx="1198563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795713"/>
            <a:ext cx="1087437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Obraz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4352925"/>
            <a:ext cx="10175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pole tekstowe 1"/>
          <p:cNvSpPr txBox="1">
            <a:spLocks noChangeArrowheads="1"/>
          </p:cNvSpPr>
          <p:nvPr/>
        </p:nvSpPr>
        <p:spPr bwMode="auto">
          <a:xfrm>
            <a:off x="250825" y="2774950"/>
            <a:ext cx="324167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5000" b="1"/>
              <a:t>I can’t play</a:t>
            </a: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2500" y="2060575"/>
            <a:ext cx="719138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492500" y="2486025"/>
            <a:ext cx="2998788" cy="5921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6000" y="3429000"/>
            <a:ext cx="2600325" cy="50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>
            <a:off x="3449638" y="3646488"/>
            <a:ext cx="644525" cy="5762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79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38" y="4284663"/>
            <a:ext cx="1235075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633413"/>
            <a:ext cx="1189038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832225"/>
            <a:ext cx="1531937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Obraz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0" t="5571" r="70065" b="65550"/>
          <a:stretch>
            <a:fillRect/>
          </a:stretch>
        </p:blipFill>
        <p:spPr bwMode="auto">
          <a:xfrm>
            <a:off x="4203700" y="46038"/>
            <a:ext cx="1152525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71" t="21454" r="22330" b="35234"/>
          <a:stretch>
            <a:fillRect/>
          </a:stretch>
        </p:blipFill>
        <p:spPr bwMode="auto">
          <a:xfrm>
            <a:off x="1494071" y="-328806"/>
            <a:ext cx="6211888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76503" y="2115265"/>
            <a:ext cx="3438525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7895</TotalTime>
  <Words>165</Words>
  <Application>Microsoft Office PowerPoint</Application>
  <PresentationFormat>Pokaz na ekranie (4:3)</PresentationFormat>
  <Paragraphs>67</Paragraphs>
  <Slides>16</Slides>
  <Notes>13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394</cp:revision>
  <dcterms:created xsi:type="dcterms:W3CDTF">2014-08-20T07:15:50Z</dcterms:created>
  <dcterms:modified xsi:type="dcterms:W3CDTF">2015-07-31T14:20:29Z</dcterms:modified>
</cp:coreProperties>
</file>