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75" r:id="rId3"/>
    <p:sldId id="269" r:id="rId4"/>
    <p:sldId id="270" r:id="rId5"/>
    <p:sldId id="271" r:id="rId6"/>
    <p:sldId id="272" r:id="rId7"/>
    <p:sldId id="273" r:id="rId8"/>
    <p:sldId id="274" r:id="rId9"/>
    <p:sldId id="280" r:id="rId10"/>
    <p:sldId id="276" r:id="rId11"/>
    <p:sldId id="257" r:id="rId12"/>
    <p:sldId id="258" r:id="rId13"/>
    <p:sldId id="259" r:id="rId14"/>
    <p:sldId id="260" r:id="rId15"/>
    <p:sldId id="261" r:id="rId16"/>
    <p:sldId id="281" r:id="rId17"/>
    <p:sldId id="282" r:id="rId18"/>
    <p:sldId id="283" r:id="rId19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CC00"/>
    <a:srgbClr val="CC66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223273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09361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33740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4571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74533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3520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32806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5131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7005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06750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C0FA1-B83D-42E9-89BC-1ABBBD61621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79510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C0FA1-B83D-42E9-89BC-1ABBBD616216}" type="datetimeFigureOut">
              <a:rPr lang="pl-PL" smtClean="0"/>
              <a:t>2015-07-31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2E606-73BB-47E6-B15D-FDF30C19818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44308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0" y="2719076"/>
            <a:ext cx="6408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2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2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2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endParaRPr lang="pl-PL" sz="3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17 </a:t>
            </a:r>
            <a:endParaRPr lang="pl-PL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2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TREASURES OF THE EARTH</a:t>
            </a:r>
            <a:endParaRPr lang="pl-PL" sz="3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2751142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Iza\Documents\iza hp kopia 20.06\ORE\ORE\Prezentacje\klasa 3 Shutterstock\shutterstock_266528840 [Przekonwertowany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6" y="1556791"/>
            <a:ext cx="9144000" cy="508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619672" y="496144"/>
            <a:ext cx="6264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TREASURE CHEST </a:t>
            </a:r>
            <a:endParaRPr lang="pl-PL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3820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za\Documents\iza hp kopia 20.06\ORE\ORE\Prezentacje\klasa 3 Shutterstock\shutterstock_742243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45" y="0"/>
            <a:ext cx="84395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6461786" y="5089792"/>
            <a:ext cx="232307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b="1" dirty="0" err="1">
                <a:solidFill>
                  <a:srgbClr val="FF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pl-PL" sz="8000" b="1" dirty="0" err="1" smtClean="0">
                <a:solidFill>
                  <a:srgbClr val="FFCC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</a:t>
            </a:r>
            <a:r>
              <a:rPr lang="pl-PL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723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za\Documents\iza hp kopia 20.06\ORE\ORE\Prezentacje\klasa 3 Shutterstock\shutterstock_629082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0"/>
            <a:ext cx="8229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251520" y="4149080"/>
            <a:ext cx="365176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pl-PL" sz="8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ron ore</a:t>
            </a:r>
            <a:endParaRPr lang="pl-PL" sz="80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997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za\Documents\iza hp kopia 20.06\ORE\ORE\Prezentacje\klasa 3 Shutterstock\shutterstock_891634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9816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4355976" y="149651"/>
            <a:ext cx="438325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7200" b="1" dirty="0">
                <a:solidFill>
                  <a:srgbClr val="CC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l-PL" sz="7200" b="1" dirty="0" smtClean="0">
                <a:solidFill>
                  <a:srgbClr val="CC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opper ore</a:t>
            </a:r>
            <a:endParaRPr lang="pl-PL" sz="7200" b="1" dirty="0">
              <a:solidFill>
                <a:srgbClr val="CC66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478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Iza\Documents\iza hp kopia 20.06\ORE\ORE\Prezentacje\klasa 3 Shutterstock\shutterstock_173194583 [Przekonwertowany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33440"/>
            <a:ext cx="3384376" cy="6083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6054468" y="1772815"/>
            <a:ext cx="152477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b="1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</a:t>
            </a:r>
            <a:r>
              <a:rPr lang="pl-PL" sz="80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l-PL" sz="80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3760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Iza\Documents\iza hp kopia 20.06\ORE\ORE\Prezentacje\klasa 3 Shutterstock\shutterstock_1027085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861"/>
            <a:ext cx="9144000" cy="6084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0" y="454717"/>
            <a:ext cx="386195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l-PL" sz="8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</a:t>
            </a:r>
            <a:r>
              <a:rPr lang="pl-PL" sz="8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pump</a:t>
            </a:r>
            <a:endParaRPr lang="pl-PL" sz="8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145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Iza\Documents\iza hp kopia 20.06\ORE\ORE\Prezentacje\klasa 3 Shutterstock\shutterstock_1301653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9106"/>
            <a:ext cx="9144000" cy="6079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938104" y="679048"/>
            <a:ext cx="195117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coal</a:t>
            </a:r>
            <a:endParaRPr lang="pl-PL" sz="8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4944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Users\Iza\Documents\iza hp kopia 20.06\ORE\ORE\Prezentacje\klasa 3 Shutterstock\shutterstock_15621396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4679504" y="1484784"/>
            <a:ext cx="437331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pl-PL" sz="8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oal</a:t>
            </a:r>
            <a:r>
              <a:rPr lang="pl-PL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8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mine</a:t>
            </a:r>
            <a:endParaRPr lang="pl-PL" sz="8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5803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Iza\Documents\iza hp kopia 20.06\ORE\ORE\Prezentacje\klasa 3 Shutterstock\shutterstock_1483276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ole tekstowe 2"/>
          <p:cNvSpPr txBox="1"/>
          <p:nvPr/>
        </p:nvSpPr>
        <p:spPr>
          <a:xfrm>
            <a:off x="1043608" y="1196752"/>
            <a:ext cx="172354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8000" b="1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salt</a:t>
            </a:r>
            <a:endParaRPr lang="pl-PL" sz="8000" b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6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Iza\Documents\iza hp kopia 20.06\ORE\ORE\Prezentacje\klasa 3 Shutterstock\shutterstock_13016536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9106"/>
            <a:ext cx="9144000" cy="6079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rostokąt 5"/>
          <p:cNvSpPr/>
          <p:nvPr/>
        </p:nvSpPr>
        <p:spPr>
          <a:xfrm>
            <a:off x="-37859" y="2293529"/>
            <a:ext cx="2882357" cy="22709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2882357" y="2284940"/>
            <a:ext cx="3027779" cy="22709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910136" y="2270938"/>
            <a:ext cx="3233864" cy="227093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-25363" y="18070"/>
            <a:ext cx="2882357" cy="227094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2882357" y="1"/>
            <a:ext cx="3027779" cy="227093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5910136" y="0"/>
            <a:ext cx="3233864" cy="227093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0" y="4573057"/>
            <a:ext cx="2882357" cy="22709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2882357" y="4573058"/>
            <a:ext cx="3027779" cy="2270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5910136" y="4573057"/>
            <a:ext cx="3233864" cy="22709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9030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7" grpId="0" animBg="1"/>
      <p:bldP spid="17" grpId="1" animBg="1"/>
      <p:bldP spid="18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Iza\Documents\iza hp kopia 20.06\ORE\ORE\Prezentacje\klasa 3 Shutterstock\shutterstock_891634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74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rostokąt 5"/>
          <p:cNvSpPr/>
          <p:nvPr/>
        </p:nvSpPr>
        <p:spPr>
          <a:xfrm>
            <a:off x="0" y="2270938"/>
            <a:ext cx="2882357" cy="22709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2882357" y="2284940"/>
            <a:ext cx="3027779" cy="22709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910136" y="2270938"/>
            <a:ext cx="3233864" cy="227093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-34592" y="-4"/>
            <a:ext cx="2882357" cy="227094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2882357" y="1"/>
            <a:ext cx="3027779" cy="227093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5910136" y="0"/>
            <a:ext cx="3233864" cy="227093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0" y="4573057"/>
            <a:ext cx="2882357" cy="22709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2882357" y="4573058"/>
            <a:ext cx="3027779" cy="2270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5910136" y="4573057"/>
            <a:ext cx="3233864" cy="22709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013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7" grpId="0" animBg="1"/>
      <p:bldP spid="17" grpId="1" animBg="1"/>
      <p:bldP spid="18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Iza\Documents\iza hp kopia 20.06\ORE\ORE\Prezentacje\klasa 3 Shutterstock\shutterstock_629082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229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rostokąt 5"/>
          <p:cNvSpPr/>
          <p:nvPr/>
        </p:nvSpPr>
        <p:spPr>
          <a:xfrm>
            <a:off x="0" y="2270938"/>
            <a:ext cx="2882357" cy="22709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2882357" y="2284940"/>
            <a:ext cx="3027779" cy="22709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910136" y="2270938"/>
            <a:ext cx="3233864" cy="227093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0" y="13999"/>
            <a:ext cx="2882357" cy="227094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2882357" y="1"/>
            <a:ext cx="3027779" cy="227093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5910136" y="0"/>
            <a:ext cx="3233864" cy="227093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0" y="4573057"/>
            <a:ext cx="2882357" cy="22709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2882357" y="4573058"/>
            <a:ext cx="3027779" cy="2270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5910136" y="4573057"/>
            <a:ext cx="3233864" cy="22709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013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7" grpId="0" animBg="1"/>
      <p:bldP spid="17" grpId="1" animBg="1"/>
      <p:bldP spid="18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Iza\Documents\iza hp kopia 20.06\ORE\ORE\Prezentacje\klasa 3 Shutterstock\shutterstock_7422430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45" y="0"/>
            <a:ext cx="843950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rostokąt 5"/>
          <p:cNvSpPr/>
          <p:nvPr/>
        </p:nvSpPr>
        <p:spPr>
          <a:xfrm>
            <a:off x="-1" y="2293530"/>
            <a:ext cx="2882357" cy="22709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2882357" y="2284940"/>
            <a:ext cx="3027779" cy="22709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910136" y="2270938"/>
            <a:ext cx="3233864" cy="227093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0" y="0"/>
            <a:ext cx="2882357" cy="227094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2882357" y="1"/>
            <a:ext cx="3027779" cy="227093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5910136" y="0"/>
            <a:ext cx="3233864" cy="227093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0" y="4573057"/>
            <a:ext cx="2882357" cy="22709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2882357" y="4573058"/>
            <a:ext cx="3027779" cy="2270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5910136" y="4573057"/>
            <a:ext cx="3233864" cy="22709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013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7" grpId="0" animBg="1"/>
      <p:bldP spid="17" grpId="1" animBg="1"/>
      <p:bldP spid="18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Iza\Documents\iza hp kopia 20.06\ORE\ORE\Prezentacje\klasa 3 Shutterstock\shutterstock_14832767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rostokąt 5"/>
          <p:cNvSpPr/>
          <p:nvPr/>
        </p:nvSpPr>
        <p:spPr>
          <a:xfrm>
            <a:off x="0" y="2302118"/>
            <a:ext cx="2882357" cy="227094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2882357" y="2284940"/>
            <a:ext cx="3027779" cy="22709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910136" y="2270938"/>
            <a:ext cx="3233864" cy="2270938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0" y="0"/>
            <a:ext cx="2882357" cy="227094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2882357" y="1"/>
            <a:ext cx="3027779" cy="227093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5910136" y="0"/>
            <a:ext cx="3233864" cy="2270937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0" y="4573057"/>
            <a:ext cx="2882357" cy="2270941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2882357" y="4573058"/>
            <a:ext cx="3027779" cy="2270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3" name="Prostokąt 22"/>
          <p:cNvSpPr/>
          <p:nvPr/>
        </p:nvSpPr>
        <p:spPr>
          <a:xfrm>
            <a:off x="5910136" y="4573057"/>
            <a:ext cx="3233864" cy="227093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70133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7" grpId="0" animBg="1"/>
      <p:bldP spid="17" grpId="1" animBg="1"/>
      <p:bldP spid="18" grpId="0" animBg="1"/>
      <p:bldP spid="19" grpId="0" animBg="1"/>
      <p:bldP spid="21" grpId="0" animBg="1"/>
      <p:bldP spid="22" grpId="0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za\Documents\iza hp kopia 20.06\ORE\ORE\Grafiki i zdjęcia\grafiki i zdjecia 24.05.2015\złoto grud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284984"/>
            <a:ext cx="4851624" cy="2520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/>
          <p:cNvSpPr txBox="1"/>
          <p:nvPr/>
        </p:nvSpPr>
        <p:spPr>
          <a:xfrm>
            <a:off x="827584" y="1357442"/>
            <a:ext cx="37657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 smtClean="0"/>
              <a:t>_________________</a:t>
            </a:r>
            <a:r>
              <a:rPr lang="pl-PL" sz="3200" dirty="0" smtClean="0"/>
              <a:t> </a:t>
            </a:r>
            <a:endParaRPr lang="pl-PL" sz="3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5292080" y="1917254"/>
            <a:ext cx="37257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/>
              <a:t>_________________</a:t>
            </a:r>
            <a:r>
              <a:rPr lang="pl-PL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7965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Iza\Documents\iza hp kopia 20.06\ORE\ORE\Grafiki i zdjęcia\grafiki i zdjecia 24.05.2015\węgie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023514"/>
            <a:ext cx="4104456" cy="3213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39552" y="1336412"/>
            <a:ext cx="3672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3200" b="1" dirty="0">
                <a:solidFill>
                  <a:prstClr val="black"/>
                </a:solidFill>
              </a:rPr>
              <a:t>_________________</a:t>
            </a:r>
            <a:endParaRPr lang="pl-PL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206" y="2322532"/>
            <a:ext cx="3913187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109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za\Documents\iza hp kopia 20.06\ORE\ORE\Grafiki i zdjęcia\grafiki i zdjecia 24.05.2015\só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3248114"/>
            <a:ext cx="4289619" cy="2959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667745" y="1442185"/>
            <a:ext cx="3672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pl-PL" sz="3200" b="1" dirty="0">
                <a:solidFill>
                  <a:prstClr val="black"/>
                </a:solidFill>
              </a:rPr>
              <a:t>_________________</a:t>
            </a:r>
            <a:endParaRPr lang="pl-PL" dirty="0">
              <a:solidFill>
                <a:prstClr val="black"/>
              </a:solidFill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4541128" y="2551838"/>
            <a:ext cx="36728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l-PL" sz="3200" b="1" dirty="0">
                <a:solidFill>
                  <a:prstClr val="black"/>
                </a:solidFill>
              </a:rPr>
              <a:t>_________________</a:t>
            </a:r>
            <a:endParaRPr lang="pl-P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30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1328</TotalTime>
  <Words>77</Words>
  <Application>Microsoft Office PowerPoint</Application>
  <PresentationFormat>Pokaz na ekranie (4:3)</PresentationFormat>
  <Paragraphs>20</Paragraphs>
  <Slides>18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18</vt:i4>
      </vt:variant>
    </vt:vector>
  </HeadingPairs>
  <TitlesOfParts>
    <vt:vector size="22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Iza</dc:creator>
  <cp:lastModifiedBy>Admin</cp:lastModifiedBy>
  <cp:revision>51</cp:revision>
  <dcterms:created xsi:type="dcterms:W3CDTF">2014-08-11T18:21:13Z</dcterms:created>
  <dcterms:modified xsi:type="dcterms:W3CDTF">2015-07-31T14:20:11Z</dcterms:modified>
</cp:coreProperties>
</file>