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2" r:id="rId2"/>
    <p:sldId id="256" r:id="rId3"/>
    <p:sldId id="274" r:id="rId4"/>
    <p:sldId id="273" r:id="rId5"/>
    <p:sldId id="257" r:id="rId6"/>
    <p:sldId id="265" r:id="rId7"/>
    <p:sldId id="259" r:id="rId8"/>
    <p:sldId id="264" r:id="rId9"/>
    <p:sldId id="258" r:id="rId10"/>
    <p:sldId id="266" r:id="rId11"/>
    <p:sldId id="267" r:id="rId12"/>
    <p:sldId id="268" r:id="rId13"/>
    <p:sldId id="270" r:id="rId14"/>
    <p:sldId id="272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5855"/>
    <a:srgbClr val="0099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0926" autoAdjust="0"/>
  </p:normalViewPr>
  <p:slideViewPr>
    <p:cSldViewPr>
      <p:cViewPr varScale="1">
        <p:scale>
          <a:sx n="45" d="100"/>
          <a:sy n="45" d="100"/>
        </p:scale>
        <p:origin x="154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E2465-CBDA-45DE-9784-48FE683E47AC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B2D611-E90D-4E8C-BB44-470B199215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0446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62031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="1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4387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7999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7378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2696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6310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66056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01404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7688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6471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2329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93706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391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5872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9864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50399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5496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76750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4294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205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1774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4D34A-63D2-4E09-8B68-17E5153C33F2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840BA-67D4-4470-B425-2494B4F560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8504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29481" y="2724875"/>
            <a:ext cx="57510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18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GRANDPARENTS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04144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" y="0"/>
            <a:ext cx="90238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37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303748" y="328880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accent2">
                    <a:lumMod val="75000"/>
                  </a:schemeClr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mother</a:t>
            </a:r>
            <a:endParaRPr lang="pl-PL" sz="6000" b="1" dirty="0">
              <a:solidFill>
                <a:schemeClr val="accent2">
                  <a:lumMod val="75000"/>
                </a:schemeClr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69666" y="2928719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002060"/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father</a:t>
            </a:r>
            <a:endParaRPr lang="pl-PL" sz="6000" b="1" dirty="0">
              <a:solidFill>
                <a:srgbClr val="002060"/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491880" y="2420887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accent6">
                    <a:lumMod val="75000"/>
                  </a:schemeClr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grandmother</a:t>
            </a:r>
            <a:endParaRPr lang="pl-PL" sz="6000" b="1" dirty="0">
              <a:solidFill>
                <a:schemeClr val="accent6">
                  <a:lumMod val="75000"/>
                </a:schemeClr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131840" y="5182498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accent3">
                    <a:lumMod val="75000"/>
                  </a:schemeClr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grandfather</a:t>
            </a:r>
            <a:endParaRPr lang="pl-PL" sz="6000" b="1" dirty="0">
              <a:solidFill>
                <a:schemeClr val="accent3">
                  <a:lumMod val="75000"/>
                </a:schemeClr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50315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55576" y="836712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rgbClr val="FFC000"/>
                </a:solidFill>
                <a:latin typeface="Arial Narrow" panose="020B0606020202030204" pitchFamily="34" charset="0"/>
              </a:rPr>
              <a:t>grandmother</a:t>
            </a:r>
            <a:r>
              <a:rPr lang="pl-PL" sz="3200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 + </a:t>
            </a:r>
            <a:r>
              <a:rPr lang="pl-PL" sz="3200" b="1" dirty="0" err="1" smtClean="0">
                <a:solidFill>
                  <a:srgbClr val="FFC000"/>
                </a:solidFill>
                <a:latin typeface="Arial Narrow" panose="020B0606020202030204" pitchFamily="34" charset="0"/>
              </a:rPr>
              <a:t>grandfather</a:t>
            </a:r>
            <a:r>
              <a:rPr lang="pl-PL" sz="3200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 =</a:t>
            </a:r>
            <a:endParaRPr lang="pl-PL" sz="3200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766592" y="2276872"/>
            <a:ext cx="55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rgbClr val="00B050"/>
                </a:solidFill>
                <a:latin typeface="Bradley Hand ITC" panose="03070402050302030203" pitchFamily="66" charset="0"/>
              </a:rPr>
              <a:t>grandson</a:t>
            </a:r>
            <a:r>
              <a:rPr lang="pl-PL" sz="3200" b="1" dirty="0" smtClean="0">
                <a:solidFill>
                  <a:srgbClr val="00B050"/>
                </a:solidFill>
                <a:latin typeface="Bradley Hand ITC" panose="03070402050302030203" pitchFamily="66" charset="0"/>
              </a:rPr>
              <a:t> + </a:t>
            </a:r>
            <a:r>
              <a:rPr lang="pl-PL" sz="3200" b="1" dirty="0" err="1" smtClean="0">
                <a:solidFill>
                  <a:srgbClr val="00B050"/>
                </a:solidFill>
                <a:latin typeface="Bradley Hand ITC" panose="03070402050302030203" pitchFamily="66" charset="0"/>
              </a:rPr>
              <a:t>granddaughter</a:t>
            </a:r>
            <a:r>
              <a:rPr lang="pl-PL" sz="3200" b="1" dirty="0" smtClean="0">
                <a:solidFill>
                  <a:srgbClr val="00B050"/>
                </a:solidFill>
                <a:latin typeface="Bradley Hand ITC" panose="03070402050302030203" pitchFamily="66" charset="0"/>
              </a:rPr>
              <a:t> =</a:t>
            </a:r>
            <a:endParaRPr lang="pl-PL" sz="3200" b="1" dirty="0">
              <a:solidFill>
                <a:srgbClr val="00B05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07975" y="3861048"/>
            <a:ext cx="5392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chemeClr val="accent2">
                    <a:lumMod val="75000"/>
                  </a:schemeClr>
                </a:solidFill>
                <a:latin typeface="Eras Demi ITC" panose="020B0805030504020804" pitchFamily="34" charset="0"/>
              </a:rPr>
              <a:t>mother</a:t>
            </a:r>
            <a:r>
              <a:rPr lang="pl-PL" sz="3200" b="1" dirty="0" smtClean="0">
                <a:solidFill>
                  <a:schemeClr val="accent2">
                    <a:lumMod val="75000"/>
                  </a:schemeClr>
                </a:solidFill>
                <a:latin typeface="Eras Demi ITC" panose="020B0805030504020804" pitchFamily="34" charset="0"/>
              </a:rPr>
              <a:t> +  </a:t>
            </a:r>
            <a:r>
              <a:rPr lang="pl-PL" sz="3200" b="1" dirty="0" err="1" smtClean="0">
                <a:solidFill>
                  <a:schemeClr val="accent2">
                    <a:lumMod val="75000"/>
                  </a:schemeClr>
                </a:solidFill>
                <a:latin typeface="Eras Demi ITC" panose="020B0805030504020804" pitchFamily="34" charset="0"/>
              </a:rPr>
              <a:t>father</a:t>
            </a:r>
            <a:r>
              <a:rPr lang="pl-PL" sz="3200" b="1" dirty="0" smtClean="0">
                <a:solidFill>
                  <a:schemeClr val="accent2">
                    <a:lumMod val="75000"/>
                  </a:schemeClr>
                </a:solidFill>
                <a:latin typeface="Eras Demi ITC" panose="020B0805030504020804" pitchFamily="34" charset="0"/>
              </a:rPr>
              <a:t> =</a:t>
            </a:r>
            <a:endParaRPr lang="pl-PL" sz="3200" b="1" dirty="0">
              <a:solidFill>
                <a:schemeClr val="accent2">
                  <a:lumMod val="75000"/>
                </a:schemeClr>
              </a:solidFill>
              <a:latin typeface="Eras Demi ITC" panose="020B0805030504020804" pitchFamily="34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891245" y="5085184"/>
            <a:ext cx="425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Lucida Handwriting" panose="03010101010101010101" pitchFamily="66" charset="0"/>
              </a:rPr>
              <a:t>daughter</a:t>
            </a:r>
            <a:r>
              <a:rPr lang="pl-PL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Lucida Handwriting" panose="03010101010101010101" pitchFamily="66" charset="0"/>
              </a:rPr>
              <a:t> + </a:t>
            </a:r>
            <a:r>
              <a:rPr lang="pl-PL" sz="3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Lucida Handwriting" panose="03010101010101010101" pitchFamily="66" charset="0"/>
              </a:rPr>
              <a:t>son</a:t>
            </a:r>
            <a:r>
              <a:rPr lang="pl-PL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Lucida Handwriting" panose="03010101010101010101" pitchFamily="66" charset="0"/>
              </a:rPr>
              <a:t> =</a:t>
            </a:r>
            <a:endParaRPr lang="pl-PL" sz="3200" b="1" dirty="0">
              <a:solidFill>
                <a:schemeClr val="tx2">
                  <a:lumMod val="60000"/>
                  <a:lumOff val="40000"/>
                </a:schemeClr>
              </a:solidFill>
              <a:latin typeface="Lucida Handwriting" panose="03010101010101010101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730969" y="836939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>
                <a:solidFill>
                  <a:srgbClr val="FFC000"/>
                </a:solidFill>
                <a:latin typeface="Arial Narrow" panose="020B0606020202030204" pitchFamily="34" charset="0"/>
              </a:rPr>
              <a:t>grandparents</a:t>
            </a:r>
            <a:endParaRPr lang="pl-PL" sz="3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6156175" y="2276872"/>
            <a:ext cx="27363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grandchildren</a:t>
            </a:r>
            <a:endParaRPr lang="pl-PL" sz="3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802977" y="3861047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>
                <a:solidFill>
                  <a:schemeClr val="accent2">
                    <a:lumMod val="75000"/>
                  </a:schemeClr>
                </a:solidFill>
                <a:latin typeface="Eras Demi ITC" panose="020B0805030504020804" pitchFamily="34" charset="0"/>
              </a:rPr>
              <a:t>parents</a:t>
            </a: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Eras Demi ITC" panose="020B0805030504020804" pitchFamily="34" charset="0"/>
              </a:rPr>
              <a:t> 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5436096" y="5085183"/>
            <a:ext cx="28151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Lucida Handwriting" panose="03010101010101010101" pitchFamily="66" charset="0"/>
              </a:rPr>
              <a:t>children</a:t>
            </a:r>
            <a:r>
              <a:rPr lang="pl-PL" b="1" dirty="0">
                <a:solidFill>
                  <a:schemeClr val="tx2">
                    <a:lumMod val="60000"/>
                    <a:lumOff val="40000"/>
                  </a:schemeClr>
                </a:solidFill>
                <a:latin typeface="Lucida Handwriting" panose="030101010101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089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95" y="476672"/>
            <a:ext cx="8240239" cy="549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01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4067944" y="315625"/>
            <a:ext cx="32231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C00000"/>
                </a:solidFill>
                <a:latin typeface="Graphite Std Light Narrow" pitchFamily="66" charset="0"/>
              </a:rPr>
              <a:t>happy</a:t>
            </a:r>
            <a:endParaRPr lang="en-GB" sz="60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81216" y="1477233"/>
            <a:ext cx="900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funny</a:t>
            </a:r>
            <a:endParaRPr lang="en-GB" sz="60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067944" y="2550473"/>
            <a:ext cx="31666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patient</a:t>
            </a:r>
            <a:endParaRPr lang="en-GB" sz="60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18098" y="3789040"/>
            <a:ext cx="7272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loving</a:t>
            </a:r>
            <a:endParaRPr lang="en-GB" sz="6000" b="1" dirty="0">
              <a:solidFill>
                <a:schemeClr val="tx2">
                  <a:lumMod val="60000"/>
                  <a:lumOff val="4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067944" y="5058541"/>
            <a:ext cx="38867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iriam Fixed" panose="020B0509050101010101" pitchFamily="49" charset="-79"/>
                <a:cs typeface="Miriam Fixed" panose="020B0509050101010101" pitchFamily="49" charset="-79"/>
              </a:rPr>
              <a:t>helpful</a:t>
            </a:r>
            <a:endParaRPr lang="en-GB" sz="6000" b="1" dirty="0">
              <a:solidFill>
                <a:schemeClr val="accent2">
                  <a:lumMod val="60000"/>
                  <a:lumOff val="40000"/>
                </a:schemeClr>
              </a:solidFill>
              <a:latin typeface="Miriam Fixed" panose="020B0509050101010101" pitchFamily="49" charset="-79"/>
              <a:cs typeface="Miriam Fixed" panose="020B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2198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back up Ania\gr\pieczenie ciast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771800" cy="210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back up Ania\gr\robienie na drutac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87" y="4941169"/>
            <a:ext cx="2838368" cy="146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back up Ania\gr\karmienie ptaków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027" y="476672"/>
            <a:ext cx="3455634" cy="125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F:\back up Ania\gr\czytanie książ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81128"/>
            <a:ext cx="2570163" cy="200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:\back up Ania\gr\ksylofon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4944"/>
            <a:ext cx="1993900" cy="12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F:\back up Ania\gr\gry planszow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117" y="2635202"/>
            <a:ext cx="2664296" cy="1770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F:\back up Ania\gr\latawiec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914698"/>
            <a:ext cx="2233152" cy="115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F:\back up Ania\gr\lokomotywa kol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954" y="3873512"/>
            <a:ext cx="3548230" cy="1415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39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402480" y="1772816"/>
            <a:ext cx="7200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Playing</a:t>
            </a:r>
            <a:r>
              <a:rPr lang="pl-PL" sz="42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</a:t>
            </a:r>
            <a:r>
              <a:rPr lang="pl-PL" sz="42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board</a:t>
            </a:r>
            <a:r>
              <a:rPr lang="pl-PL" sz="42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</a:t>
            </a:r>
            <a:r>
              <a:rPr lang="pl-PL" sz="42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games</a:t>
            </a:r>
            <a:endParaRPr lang="en-GB" sz="42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510492" y="4221088"/>
            <a:ext cx="69847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Reading </a:t>
            </a:r>
            <a:r>
              <a:rPr lang="pl-PL" sz="42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books</a:t>
            </a:r>
            <a:r>
              <a:rPr lang="pl-PL" sz="42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 and </a:t>
            </a:r>
            <a:r>
              <a:rPr lang="pl-PL" sz="42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magazines</a:t>
            </a:r>
            <a:endParaRPr lang="en-GB" sz="42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31409" y="5515491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 err="1" smtClean="0">
                <a:solidFill>
                  <a:srgbClr val="FF0000"/>
                </a:solidFill>
                <a:latin typeface="Graphite Std Wide" pitchFamily="66" charset="0"/>
              </a:rPr>
              <a:t>Knitting</a:t>
            </a:r>
            <a:r>
              <a:rPr lang="pl-PL" sz="42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4200" b="1" dirty="0" err="1" smtClean="0">
                <a:solidFill>
                  <a:srgbClr val="FF0000"/>
                </a:solidFill>
                <a:latin typeface="Graphite Std Wide" pitchFamily="66" charset="0"/>
              </a:rPr>
              <a:t>sweaters</a:t>
            </a:r>
            <a:r>
              <a:rPr lang="pl-PL" sz="4200" b="1" dirty="0" smtClean="0">
                <a:solidFill>
                  <a:srgbClr val="FF0000"/>
                </a:solidFill>
                <a:latin typeface="Graphite Std Wide" pitchFamily="66" charset="0"/>
              </a:rPr>
              <a:t> and </a:t>
            </a:r>
            <a:r>
              <a:rPr lang="pl-PL" sz="4200" b="1" dirty="0" err="1" smtClean="0">
                <a:solidFill>
                  <a:srgbClr val="FF0000"/>
                </a:solidFill>
                <a:latin typeface="Graphite Std Wide" pitchFamily="66" charset="0"/>
              </a:rPr>
              <a:t>scarfs</a:t>
            </a:r>
            <a:endParaRPr lang="en-GB" sz="42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53495" y="476672"/>
            <a:ext cx="84969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Making</a:t>
            </a:r>
            <a:r>
              <a:rPr lang="pl-PL" sz="42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model </a:t>
            </a:r>
            <a:r>
              <a:rPr lang="pl-PL" sz="42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planes</a:t>
            </a:r>
            <a:r>
              <a:rPr lang="pl-PL" sz="42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and </a:t>
            </a:r>
            <a:r>
              <a:rPr lang="pl-PL" sz="42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cars</a:t>
            </a:r>
            <a:endParaRPr lang="en-GB" sz="42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79512" y="2924944"/>
            <a:ext cx="83801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Baking</a:t>
            </a:r>
            <a:r>
              <a:rPr lang="pl-PL" sz="42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</a:t>
            </a:r>
            <a:r>
              <a:rPr lang="pl-PL" sz="42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cakes</a:t>
            </a:r>
            <a:r>
              <a:rPr lang="pl-PL" sz="42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and </a:t>
            </a:r>
            <a:r>
              <a:rPr lang="pl-PL" sz="42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cookies</a:t>
            </a:r>
            <a:r>
              <a:rPr lang="pl-PL" sz="42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</a:t>
            </a:r>
            <a:endParaRPr lang="en-GB" sz="42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17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hemat blokowy: proces 1"/>
          <p:cNvSpPr/>
          <p:nvPr/>
        </p:nvSpPr>
        <p:spPr>
          <a:xfrm>
            <a:off x="567726" y="464096"/>
            <a:ext cx="8252746" cy="6133256"/>
          </a:xfrm>
          <a:prstGeom prst="flowChartProcess">
            <a:avLst/>
          </a:prstGeom>
          <a:solidFill>
            <a:schemeClr val="bg1"/>
          </a:solidFill>
          <a:ln w="762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704942" y="836712"/>
            <a:ext cx="81155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smtClean="0">
                <a:solidFill>
                  <a:schemeClr val="accent1">
                    <a:lumMod val="75000"/>
                  </a:schemeClr>
                </a:solidFill>
                <a:latin typeface="Kristen ITC" panose="03050502040202030202" pitchFamily="66" charset="0"/>
              </a:rPr>
              <a:t>Top 4  </a:t>
            </a:r>
            <a:r>
              <a:rPr lang="pl-PL" sz="3000" b="1" dirty="0" err="1" smtClean="0">
                <a:solidFill>
                  <a:schemeClr val="accent1">
                    <a:lumMod val="75000"/>
                  </a:schemeClr>
                </a:solidFill>
                <a:latin typeface="Kristen ITC" panose="03050502040202030202" pitchFamily="66" charset="0"/>
              </a:rPr>
              <a:t>reasons</a:t>
            </a:r>
            <a:r>
              <a:rPr lang="pl-PL" sz="3000" b="1" dirty="0" smtClean="0">
                <a:solidFill>
                  <a:schemeClr val="accent1">
                    <a:lumMod val="75000"/>
                  </a:schemeClr>
                </a:solidFill>
                <a:latin typeface="Kristen ITC" panose="03050502040202030202" pitchFamily="66" charset="0"/>
              </a:rPr>
              <a:t> </a:t>
            </a:r>
            <a:r>
              <a:rPr lang="pl-PL" sz="3000" b="1" dirty="0" err="1" smtClean="0">
                <a:solidFill>
                  <a:schemeClr val="accent1">
                    <a:lumMod val="75000"/>
                  </a:schemeClr>
                </a:solidFill>
                <a:latin typeface="Kristen ITC" panose="03050502040202030202" pitchFamily="66" charset="0"/>
              </a:rPr>
              <a:t>why</a:t>
            </a:r>
            <a:r>
              <a:rPr lang="pl-PL" sz="3000" b="1" dirty="0" smtClean="0">
                <a:solidFill>
                  <a:schemeClr val="accent1">
                    <a:lumMod val="75000"/>
                  </a:schemeClr>
                </a:solidFill>
                <a:latin typeface="Kristen ITC" panose="03050502040202030202" pitchFamily="66" charset="0"/>
              </a:rPr>
              <a:t> I love my </a:t>
            </a:r>
            <a:r>
              <a:rPr lang="pl-PL" sz="3000" b="1" dirty="0" err="1" smtClean="0">
                <a:solidFill>
                  <a:schemeClr val="accent1">
                    <a:lumMod val="75000"/>
                  </a:schemeClr>
                </a:solidFill>
                <a:latin typeface="Kristen ITC" panose="03050502040202030202" pitchFamily="66" charset="0"/>
              </a:rPr>
              <a:t>grandparents</a:t>
            </a:r>
            <a:r>
              <a:rPr lang="pl-PL" sz="3000" dirty="0" smtClean="0">
                <a:solidFill>
                  <a:schemeClr val="accent1">
                    <a:lumMod val="75000"/>
                  </a:schemeClr>
                </a:solidFill>
                <a:latin typeface="Kristen ITC" panose="03050502040202030202" pitchFamily="66" charset="0"/>
              </a:rPr>
              <a:t> </a:t>
            </a:r>
            <a:endParaRPr lang="pl-PL" sz="3000" dirty="0">
              <a:solidFill>
                <a:schemeClr val="accent1">
                  <a:lumMod val="75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Serce 3"/>
          <p:cNvSpPr/>
          <p:nvPr/>
        </p:nvSpPr>
        <p:spPr>
          <a:xfrm>
            <a:off x="1318892" y="1844824"/>
            <a:ext cx="2088232" cy="1728192"/>
          </a:xfrm>
          <a:prstGeom prst="hear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erce 5"/>
          <p:cNvSpPr/>
          <p:nvPr/>
        </p:nvSpPr>
        <p:spPr>
          <a:xfrm>
            <a:off x="5220072" y="1693029"/>
            <a:ext cx="2088232" cy="1728192"/>
          </a:xfrm>
          <a:prstGeom prst="hear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erce 6"/>
          <p:cNvSpPr/>
          <p:nvPr/>
        </p:nvSpPr>
        <p:spPr>
          <a:xfrm>
            <a:off x="1318892" y="3933056"/>
            <a:ext cx="2088232" cy="1728192"/>
          </a:xfrm>
          <a:prstGeom prst="hear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erce 7"/>
          <p:cNvSpPr/>
          <p:nvPr/>
        </p:nvSpPr>
        <p:spPr>
          <a:xfrm>
            <a:off x="5292080" y="3945371"/>
            <a:ext cx="2088232" cy="1728192"/>
          </a:xfrm>
          <a:prstGeom prst="hear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439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DS_TN_materials\SHUTTERSTOCK\10-stories\shutterstock_1253805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5867"/>
            <a:ext cx="4608512" cy="647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rostokąt 12"/>
          <p:cNvSpPr/>
          <p:nvPr/>
        </p:nvSpPr>
        <p:spPr>
          <a:xfrm>
            <a:off x="-6934" y="4812476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-6934" y="0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-33418" y="2406239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3105756" y="-1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3105754" y="4786541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3079272" y="2380303"/>
            <a:ext cx="3006134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6122211" y="2400591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6058924" y="4826905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6058923" y="7341"/>
            <a:ext cx="3112691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9534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prostokątny 3"/>
          <p:cNvSpPr/>
          <p:nvPr/>
        </p:nvSpPr>
        <p:spPr>
          <a:xfrm flipH="1">
            <a:off x="6931920" y="-16733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" name="Picture 2" descr="C:\Users\Ania\Desktop\DS_TN_materials\SHUTTERSTOCK\10-stories\shutterstock_736968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7296"/>
            <a:ext cx="4752528" cy="669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rójkąt prostokątny 9"/>
          <p:cNvSpPr/>
          <p:nvPr/>
        </p:nvSpPr>
        <p:spPr>
          <a:xfrm>
            <a:off x="0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/>
          <p:cNvSpPr/>
          <p:nvPr/>
        </p:nvSpPr>
        <p:spPr>
          <a:xfrm rot="10800000">
            <a:off x="0" y="4466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rójkąt równoramienny 11"/>
          <p:cNvSpPr/>
          <p:nvPr/>
        </p:nvSpPr>
        <p:spPr>
          <a:xfrm rot="10800000">
            <a:off x="4853354" y="1208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równoramienny 12"/>
          <p:cNvSpPr/>
          <p:nvPr/>
        </p:nvSpPr>
        <p:spPr>
          <a:xfrm>
            <a:off x="2395360" y="-465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6119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409" y="132706"/>
            <a:ext cx="7560840" cy="3393465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921" y="3524227"/>
            <a:ext cx="7524328" cy="3296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71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938" y="0"/>
            <a:ext cx="5776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402480" y="1772816"/>
            <a:ext cx="7200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 err="1">
                <a:solidFill>
                  <a:schemeClr val="accent6">
                    <a:lumMod val="75000"/>
                  </a:schemeClr>
                </a:solidFill>
                <a:latin typeface="Cooper Black" panose="0208090404030B020404" pitchFamily="18" charset="0"/>
              </a:rPr>
              <a:t>w</a:t>
            </a:r>
            <a:r>
              <a:rPr lang="pl-PL" sz="4200" b="1" dirty="0" err="1" smtClean="0">
                <a:solidFill>
                  <a:schemeClr val="accent6">
                    <a:lumMod val="75000"/>
                  </a:schemeClr>
                </a:solidFill>
                <a:latin typeface="Cooper Black" panose="0208090404030B020404" pitchFamily="18" charset="0"/>
              </a:rPr>
              <a:t>ater</a:t>
            </a:r>
            <a:r>
              <a:rPr lang="pl-PL" sz="4200" b="1" dirty="0" smtClean="0">
                <a:solidFill>
                  <a:schemeClr val="accent6">
                    <a:lumMod val="75000"/>
                  </a:schemeClr>
                </a:solidFill>
                <a:latin typeface="Cooper Black" panose="0208090404030B020404" pitchFamily="18" charset="0"/>
              </a:rPr>
              <a:t>  </a:t>
            </a:r>
            <a:r>
              <a:rPr lang="pl-PL" sz="4200" b="1" dirty="0" err="1" smtClean="0">
                <a:solidFill>
                  <a:schemeClr val="accent6">
                    <a:lumMod val="75000"/>
                  </a:schemeClr>
                </a:solidFill>
                <a:latin typeface="Cooper Black" panose="0208090404030B020404" pitchFamily="18" charset="0"/>
              </a:rPr>
              <a:t>plants</a:t>
            </a:r>
            <a:endParaRPr lang="en-GB" sz="4200" b="1" dirty="0">
              <a:solidFill>
                <a:schemeClr val="accent6">
                  <a:lumMod val="75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510492" y="4221088"/>
            <a:ext cx="69847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>
                <a:solidFill>
                  <a:srgbClr val="002060"/>
                </a:solidFill>
                <a:latin typeface="Segoe Print" panose="02000600000000000000" pitchFamily="2" charset="0"/>
              </a:rPr>
              <a:t>c</a:t>
            </a:r>
            <a:r>
              <a:rPr lang="pl-PL" sz="42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ross </a:t>
            </a:r>
            <a:r>
              <a:rPr lang="pl-PL" sz="42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the </a:t>
            </a:r>
            <a:r>
              <a:rPr lang="pl-PL" sz="4200" b="1" dirty="0" err="1" smtClean="0">
                <a:solidFill>
                  <a:srgbClr val="002060"/>
                </a:solidFill>
                <a:latin typeface="Segoe Print" panose="02000600000000000000" pitchFamily="2" charset="0"/>
              </a:rPr>
              <a:t>street</a:t>
            </a:r>
            <a:endParaRPr lang="en-GB" sz="4200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31409" y="5515491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 err="1">
                <a:solidFill>
                  <a:srgbClr val="009900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u</a:t>
            </a:r>
            <a:r>
              <a:rPr lang="pl-PL" sz="4200" b="1" dirty="0" err="1" smtClean="0">
                <a:solidFill>
                  <a:srgbClr val="009900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se</a:t>
            </a:r>
            <a:r>
              <a:rPr lang="pl-PL" sz="4200" b="1" dirty="0" smtClean="0">
                <a:solidFill>
                  <a:srgbClr val="009900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 a smartphone</a:t>
            </a:r>
            <a:endParaRPr lang="en-GB" sz="4200" b="1" dirty="0">
              <a:solidFill>
                <a:srgbClr val="009900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53495" y="476672"/>
            <a:ext cx="84969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d</a:t>
            </a:r>
            <a:r>
              <a:rPr lang="pl-PL" sz="4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o </a:t>
            </a:r>
            <a:r>
              <a:rPr lang="pl-PL" sz="4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shopping</a:t>
            </a:r>
            <a:endParaRPr lang="en-GB" sz="4200" b="1" dirty="0">
              <a:solidFill>
                <a:schemeClr val="accent1">
                  <a:lumMod val="60000"/>
                  <a:lumOff val="40000"/>
                </a:schemeClr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79512" y="2924944"/>
            <a:ext cx="83801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200" b="1" dirty="0" err="1" smtClean="0">
                <a:solidFill>
                  <a:schemeClr val="accent2"/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feed</a:t>
            </a:r>
            <a:r>
              <a:rPr lang="pl-PL" sz="4200" b="1" dirty="0" smtClean="0">
                <a:solidFill>
                  <a:schemeClr val="accent2"/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 </a:t>
            </a:r>
            <a:r>
              <a:rPr lang="pl-PL" sz="4200" b="1" dirty="0" err="1" smtClean="0">
                <a:solidFill>
                  <a:schemeClr val="accent2"/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animals</a:t>
            </a:r>
            <a:endParaRPr lang="en-GB" sz="4200" b="1" dirty="0">
              <a:solidFill>
                <a:schemeClr val="accent2"/>
              </a:solidFill>
              <a:latin typeface="GungsuhChe" panose="02030609000101010101" pitchFamily="49" charset="-127"/>
              <a:ea typeface="Gungsuh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283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5810</TotalTime>
  <Words>139</Words>
  <Application>Microsoft Office PowerPoint</Application>
  <PresentationFormat>Pokaz na ekranie (4:3)</PresentationFormat>
  <Paragraphs>48</Paragraphs>
  <Slides>14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23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38" baseType="lpstr">
      <vt:lpstr>Andalus</vt:lpstr>
      <vt:lpstr>Arial</vt:lpstr>
      <vt:lpstr>Arial Narrow</vt:lpstr>
      <vt:lpstr>Arial Rounded MT Bold</vt:lpstr>
      <vt:lpstr>Berlin Sans FB</vt:lpstr>
      <vt:lpstr>Bradley Hand ITC</vt:lpstr>
      <vt:lpstr>Britannic Bold</vt:lpstr>
      <vt:lpstr>Calibri</vt:lpstr>
      <vt:lpstr>Cooper Black</vt:lpstr>
      <vt:lpstr>Eras Demi ITC</vt:lpstr>
      <vt:lpstr>FrankRuehl</vt:lpstr>
      <vt:lpstr>Graphite Std Light Narrow</vt:lpstr>
      <vt:lpstr>Graphite Std Wide</vt:lpstr>
      <vt:lpstr>GungsuhChe</vt:lpstr>
      <vt:lpstr>Jokerman</vt:lpstr>
      <vt:lpstr>Kristen ITC</vt:lpstr>
      <vt:lpstr>Lucida Handwriting</vt:lpstr>
      <vt:lpstr>Lucida Sans Unicode</vt:lpstr>
      <vt:lpstr>Miriam Fixed</vt:lpstr>
      <vt:lpstr>Monotype Corsiva</vt:lpstr>
      <vt:lpstr>Segoe Print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Ania</dc:creator>
  <cp:lastModifiedBy>Admin</cp:lastModifiedBy>
  <cp:revision>51</cp:revision>
  <dcterms:created xsi:type="dcterms:W3CDTF">2015-03-27T12:17:46Z</dcterms:created>
  <dcterms:modified xsi:type="dcterms:W3CDTF">2015-07-20T12:49:04Z</dcterms:modified>
</cp:coreProperties>
</file>