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2" r:id="rId2"/>
    <p:sldId id="256" r:id="rId3"/>
    <p:sldId id="272" r:id="rId4"/>
    <p:sldId id="273" r:id="rId5"/>
    <p:sldId id="274" r:id="rId6"/>
    <p:sldId id="260" r:id="rId7"/>
    <p:sldId id="265" r:id="rId8"/>
    <p:sldId id="266" r:id="rId9"/>
    <p:sldId id="271" r:id="rId10"/>
    <p:sldId id="270" r:id="rId11"/>
    <p:sldId id="269" r:id="rId12"/>
    <p:sldId id="268" r:id="rId13"/>
    <p:sldId id="267" r:id="rId14"/>
    <p:sldId id="275" r:id="rId15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1780" autoAdjust="0"/>
  </p:normalViewPr>
  <p:slideViewPr>
    <p:cSldViewPr>
      <p:cViewPr varScale="1">
        <p:scale>
          <a:sx n="53" d="100"/>
          <a:sy n="53" d="100"/>
        </p:scale>
        <p:origin x="1338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915157-9642-4DA3-9BFE-717820C75DA7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19B46C-DC3B-4F2D-99CF-79DB889E63A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763730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A9E5E-BACE-426B-8737-71873A06C82F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73054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19B46C-DC3B-4F2D-99CF-79DB889E63A6}" type="slidenum">
              <a:rPr lang="pl-PL" smtClean="0"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7002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19B46C-DC3B-4F2D-99CF-79DB889E63A6}" type="slidenum">
              <a:rPr lang="pl-PL" smtClean="0"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189821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19B46C-DC3B-4F2D-99CF-79DB889E63A6}" type="slidenum">
              <a:rPr lang="pl-PL" smtClean="0"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401942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19B46C-DC3B-4F2D-99CF-79DB889E63A6}" type="slidenum">
              <a:rPr lang="pl-PL" smtClean="0"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491705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19B46C-DC3B-4F2D-99CF-79DB889E63A6}" type="slidenum">
              <a:rPr lang="pl-PL" smtClean="0"/>
              <a:t>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014454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19B46C-DC3B-4F2D-99CF-79DB889E63A6}" type="slidenum">
              <a:rPr lang="pl-PL" smtClean="0"/>
              <a:t>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561071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000EF-14E4-44F4-8EDB-3AE9B211D42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2201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000EF-14E4-44F4-8EDB-3AE9B211D42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2201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000EF-14E4-44F4-8EDB-3AE9B211D42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2201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baseline="0" dirty="0" smtClean="0"/>
              <a:t>. </a:t>
            </a: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000EF-14E4-44F4-8EDB-3AE9B211D42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2201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000EF-14E4-44F4-8EDB-3AE9B211D420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2201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000EF-14E4-44F4-8EDB-3AE9B211D420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2201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19B46C-DC3B-4F2D-99CF-79DB889E63A6}" type="slidenum">
              <a:rPr lang="pl-PL" smtClean="0"/>
              <a:t>14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339074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15487-0381-4D98-89BF-67D0D0B98735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BF95A-3EA5-4B55-B045-2CF32D98831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79680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15487-0381-4D98-89BF-67D0D0B98735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BF95A-3EA5-4B55-B045-2CF32D98831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327457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15487-0381-4D98-89BF-67D0D0B98735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BF95A-3EA5-4B55-B045-2CF32D98831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32719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15487-0381-4D98-89BF-67D0D0B98735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BF95A-3EA5-4B55-B045-2CF32D98831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36860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15487-0381-4D98-89BF-67D0D0B98735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BF95A-3EA5-4B55-B045-2CF32D98831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782245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15487-0381-4D98-89BF-67D0D0B98735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BF95A-3EA5-4B55-B045-2CF32D98831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176799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15487-0381-4D98-89BF-67D0D0B98735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BF95A-3EA5-4B55-B045-2CF32D98831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55107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15487-0381-4D98-89BF-67D0D0B98735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BF95A-3EA5-4B55-B045-2CF32D98831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9656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15487-0381-4D98-89BF-67D0D0B98735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BF95A-3EA5-4B55-B045-2CF32D98831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33827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15487-0381-4D98-89BF-67D0D0B98735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BF95A-3EA5-4B55-B045-2CF32D98831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6302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15487-0381-4D98-89BF-67D0D0B98735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BF95A-3EA5-4B55-B045-2CF32D98831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8158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415487-0381-4D98-89BF-67D0D0B98735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2BF95A-3EA5-4B55-B045-2CF32D98831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19008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05161" y="2780928"/>
            <a:ext cx="3899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16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CARNIVAL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013176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3041446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4" name="Picture 2" descr="C:\Users\Ania\Desktop\shut\carnival\shutterstock_23850586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55098"/>
            <a:ext cx="8056618" cy="5670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0078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nia\Desktop\shut\carnival\shutterstock_12362590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92696"/>
            <a:ext cx="827466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Prostokąt 16"/>
          <p:cNvSpPr/>
          <p:nvPr/>
        </p:nvSpPr>
        <p:spPr>
          <a:xfrm>
            <a:off x="6092340" y="2406240"/>
            <a:ext cx="3051660" cy="240623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6092340" y="4812476"/>
            <a:ext cx="3112690" cy="204552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3132004" y="1"/>
            <a:ext cx="2979650" cy="2406239"/>
          </a:xfrm>
          <a:prstGeom prst="rect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Prostokąt 19"/>
          <p:cNvSpPr/>
          <p:nvPr/>
        </p:nvSpPr>
        <p:spPr>
          <a:xfrm>
            <a:off x="6120363" y="-22000"/>
            <a:ext cx="3049403" cy="240623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rostokąt 20"/>
          <p:cNvSpPr/>
          <p:nvPr/>
        </p:nvSpPr>
        <p:spPr>
          <a:xfrm>
            <a:off x="0" y="4728545"/>
            <a:ext cx="3112690" cy="21500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Prostokąt 21"/>
          <p:cNvSpPr/>
          <p:nvPr/>
        </p:nvSpPr>
        <p:spPr>
          <a:xfrm>
            <a:off x="3112688" y="4728545"/>
            <a:ext cx="2979652" cy="21500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rostokąt 22"/>
          <p:cNvSpPr/>
          <p:nvPr/>
        </p:nvSpPr>
        <p:spPr>
          <a:xfrm>
            <a:off x="3145824" y="2358302"/>
            <a:ext cx="2979651" cy="24062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Prostokąt 23"/>
          <p:cNvSpPr/>
          <p:nvPr/>
        </p:nvSpPr>
        <p:spPr>
          <a:xfrm>
            <a:off x="19314" y="-47937"/>
            <a:ext cx="3112690" cy="240623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Prostokąt 24"/>
          <p:cNvSpPr/>
          <p:nvPr/>
        </p:nvSpPr>
        <p:spPr>
          <a:xfrm>
            <a:off x="24476" y="2322308"/>
            <a:ext cx="3112690" cy="240623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83258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nia\Desktop\shut\carnival\shutterstock_6059602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908720"/>
            <a:ext cx="7575459" cy="5071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rójkąt równoramienny 8"/>
          <p:cNvSpPr/>
          <p:nvPr/>
        </p:nvSpPr>
        <p:spPr>
          <a:xfrm rot="10800000">
            <a:off x="-27283" y="16730"/>
            <a:ext cx="4853354" cy="6857999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Trójkąt prostokątny 9"/>
          <p:cNvSpPr/>
          <p:nvPr/>
        </p:nvSpPr>
        <p:spPr>
          <a:xfrm flipH="1">
            <a:off x="6955236" y="-50196"/>
            <a:ext cx="2212080" cy="6908196"/>
          </a:xfrm>
          <a:prstGeom prst="rtTriangle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Trójkąt równoramienny 10"/>
          <p:cNvSpPr/>
          <p:nvPr/>
        </p:nvSpPr>
        <p:spPr>
          <a:xfrm>
            <a:off x="2316477" y="0"/>
            <a:ext cx="4754024" cy="6874730"/>
          </a:xfrm>
          <a:prstGeom prst="triangle">
            <a:avLst>
              <a:gd name="adj" fmla="val 51995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Trójkąt równoramienny 11"/>
          <p:cNvSpPr/>
          <p:nvPr/>
        </p:nvSpPr>
        <p:spPr>
          <a:xfrm rot="10800000">
            <a:off x="4757930" y="0"/>
            <a:ext cx="4394611" cy="6874730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Trójkąt prostokątny 12"/>
          <p:cNvSpPr/>
          <p:nvPr/>
        </p:nvSpPr>
        <p:spPr>
          <a:xfrm>
            <a:off x="-8541" y="0"/>
            <a:ext cx="2402540" cy="6874730"/>
          </a:xfrm>
          <a:prstGeom prst="rtTriangl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91179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nia\Desktop\shut\carnival\shutterstock_10514815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980728"/>
            <a:ext cx="7129061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Prostokąt 16"/>
          <p:cNvSpPr/>
          <p:nvPr/>
        </p:nvSpPr>
        <p:spPr>
          <a:xfrm>
            <a:off x="2882357" y="2254978"/>
            <a:ext cx="3027779" cy="230090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5923726" y="2270937"/>
            <a:ext cx="3220274" cy="2302119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1" y="4573057"/>
            <a:ext cx="2930552" cy="2284943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Prostokąt 19"/>
          <p:cNvSpPr/>
          <p:nvPr/>
        </p:nvSpPr>
        <p:spPr>
          <a:xfrm>
            <a:off x="2882357" y="4573058"/>
            <a:ext cx="3027779" cy="2270937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rostokąt 20"/>
          <p:cNvSpPr/>
          <p:nvPr/>
        </p:nvSpPr>
        <p:spPr>
          <a:xfrm>
            <a:off x="5910136" y="4573057"/>
            <a:ext cx="3233864" cy="2284943"/>
          </a:xfrm>
          <a:prstGeom prst="rect">
            <a:avLst/>
          </a:prstGeom>
          <a:solidFill>
            <a:srgbClr val="F50FC9"/>
          </a:solidFill>
          <a:ln>
            <a:solidFill>
              <a:srgbClr val="F50FC9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Prostokąt 21"/>
          <p:cNvSpPr/>
          <p:nvPr/>
        </p:nvSpPr>
        <p:spPr>
          <a:xfrm>
            <a:off x="0" y="2270936"/>
            <a:ext cx="2895947" cy="230212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rostokąt 22"/>
          <p:cNvSpPr/>
          <p:nvPr/>
        </p:nvSpPr>
        <p:spPr>
          <a:xfrm>
            <a:off x="0" y="-15959"/>
            <a:ext cx="2895947" cy="23008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Prostokąt 23"/>
          <p:cNvSpPr/>
          <p:nvPr/>
        </p:nvSpPr>
        <p:spPr>
          <a:xfrm>
            <a:off x="2882357" y="-15958"/>
            <a:ext cx="3041369" cy="2270936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Prostokąt 24"/>
          <p:cNvSpPr/>
          <p:nvPr/>
        </p:nvSpPr>
        <p:spPr>
          <a:xfrm>
            <a:off x="5923726" y="-15959"/>
            <a:ext cx="3233864" cy="2300899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37573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3" grpId="1" animBg="1"/>
      <p:bldP spid="24" grpId="0" animBg="1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nia\Desktop\shut\carnival\shutterstock_12496098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74" y="62068"/>
            <a:ext cx="3888432" cy="2592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Ania\Desktop\shut\carnival\shutterstock_5868036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573016"/>
            <a:ext cx="2016156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C:\Users\Ania\Desktop\shut\carnival\shutterstock_161334575 [Przekonwertowany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078808"/>
            <a:ext cx="1802345" cy="2302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Ania\Desktop\shut\carnival\shutterstock_7710141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5628" y="350165"/>
            <a:ext cx="2310783" cy="3006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250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ia\Downloads\IMG_20150418_16153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764704"/>
            <a:ext cx="5544616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rostokąt 2"/>
          <p:cNvSpPr/>
          <p:nvPr/>
        </p:nvSpPr>
        <p:spPr>
          <a:xfrm>
            <a:off x="6102220" y="3431816"/>
            <a:ext cx="3041780" cy="3427415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rostokąt 3"/>
          <p:cNvSpPr/>
          <p:nvPr/>
        </p:nvSpPr>
        <p:spPr>
          <a:xfrm>
            <a:off x="3041780" y="58078"/>
            <a:ext cx="3060440" cy="3431817"/>
          </a:xfrm>
          <a:prstGeom prst="rect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ostokąt 4"/>
          <p:cNvSpPr/>
          <p:nvPr/>
        </p:nvSpPr>
        <p:spPr>
          <a:xfrm>
            <a:off x="6102220" y="74890"/>
            <a:ext cx="3041780" cy="341500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21578" y="24452"/>
            <a:ext cx="3041780" cy="341500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21578" y="3439456"/>
            <a:ext cx="3041780" cy="3442996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3041780" y="3456269"/>
            <a:ext cx="3082018" cy="34274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6815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>
            <a:stCxn id="7" idx="1"/>
            <a:endCxn id="7" idx="5"/>
          </p:cNvCxnSpPr>
          <p:nvPr/>
        </p:nvCxnSpPr>
        <p:spPr>
          <a:xfrm>
            <a:off x="2456371" y="1086802"/>
            <a:ext cx="4735314" cy="4684396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>
            <a:stCxn id="7" idx="7"/>
            <a:endCxn id="7" idx="3"/>
          </p:cNvCxnSpPr>
          <p:nvPr/>
        </p:nvCxnSpPr>
        <p:spPr>
          <a:xfrm flipH="1">
            <a:off x="2456371" y="1086802"/>
            <a:ext cx="4735314" cy="4684396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Users\Ania\Desktop\DS_TN_materials\grafiki\dzieci tańczą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6634" y="620688"/>
            <a:ext cx="967582" cy="1277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nia\Desktop\DS_TN_materials\grafiki\foto budk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003942"/>
            <a:ext cx="1113819" cy="1358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nia\Desktop\DS_TN_materials\grafiki\rzucanie do celu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207" y="2132856"/>
            <a:ext cx="1627593" cy="109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nia\Desktop\DS_TN_materials\grafiki\rzucanie do puszek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623254"/>
            <a:ext cx="1027683" cy="1291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Ania\Desktop\DS_TN_materials\grafiki\wróżka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1980" y="5003942"/>
            <a:ext cx="1318984" cy="1358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Ania\Desktop\DS_TN_materials\grafiki\malowanie twarzy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250" y="1952724"/>
            <a:ext cx="1124870" cy="1272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9" descr="C:\Users\Ania\Desktop\DS_TN_materials\grafiki\chłopiec w przebraniu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65067"/>
            <a:ext cx="920750" cy="1497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Ania\Desktop\ewa 1\DS_TN_materials\grafiki\maska bw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843" y="3848146"/>
            <a:ext cx="881055" cy="1066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465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>
            <a:stCxn id="7" idx="1"/>
            <a:endCxn id="7" idx="5"/>
          </p:cNvCxnSpPr>
          <p:nvPr/>
        </p:nvCxnSpPr>
        <p:spPr>
          <a:xfrm>
            <a:off x="2456371" y="1086802"/>
            <a:ext cx="4735314" cy="4684396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>
            <a:stCxn id="7" idx="7"/>
            <a:endCxn id="7" idx="3"/>
          </p:cNvCxnSpPr>
          <p:nvPr/>
        </p:nvCxnSpPr>
        <p:spPr>
          <a:xfrm flipH="1">
            <a:off x="2456371" y="1086802"/>
            <a:ext cx="4735314" cy="4684396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Users\Ania\Desktop\DS_TN_materials\grafiki\dzieci tańczą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6634" y="620688"/>
            <a:ext cx="967582" cy="1277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nia\Desktop\DS_TN_materials\grafiki\foto budk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003942"/>
            <a:ext cx="1113819" cy="1358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nia\Desktop\DS_TN_materials\grafiki\rzucanie do celu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207" y="2132856"/>
            <a:ext cx="1627593" cy="109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nia\Desktop\DS_TN_materials\grafiki\rzucanie do puszek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623254"/>
            <a:ext cx="1027683" cy="1291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Ania\Desktop\DS_TN_materials\grafiki\wróżka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1980" y="5003942"/>
            <a:ext cx="1318984" cy="1358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Ania\Desktop\DS_TN_materials\grafiki\malowanie twarzy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250" y="1952724"/>
            <a:ext cx="1124870" cy="1272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9" descr="C:\Users\Ania\Desktop\DS_TN_materials\grafiki\chłopiec w przebraniu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65067"/>
            <a:ext cx="920750" cy="1497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Strzałka w górę 15"/>
          <p:cNvSpPr/>
          <p:nvPr/>
        </p:nvSpPr>
        <p:spPr>
          <a:xfrm rot="20398353">
            <a:off x="4318176" y="1694801"/>
            <a:ext cx="345473" cy="1507852"/>
          </a:xfrm>
          <a:prstGeom prst="upArrow">
            <a:avLst>
              <a:gd name="adj1" fmla="val 36372"/>
              <a:gd name="adj2" fmla="val 50000"/>
            </a:avLst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8" name="Picture 2" descr="C:\Users\Ania\Desktop\ewa 1\DS_TN_materials\grafiki\maska bw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843" y="3848146"/>
            <a:ext cx="881055" cy="1066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4584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>
            <a:stCxn id="7" idx="1"/>
            <a:endCxn id="7" idx="5"/>
          </p:cNvCxnSpPr>
          <p:nvPr/>
        </p:nvCxnSpPr>
        <p:spPr>
          <a:xfrm>
            <a:off x="2456371" y="1086802"/>
            <a:ext cx="4735314" cy="4684396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>
            <a:stCxn id="7" idx="7"/>
            <a:endCxn id="7" idx="3"/>
          </p:cNvCxnSpPr>
          <p:nvPr/>
        </p:nvCxnSpPr>
        <p:spPr>
          <a:xfrm flipH="1">
            <a:off x="2456371" y="1086802"/>
            <a:ext cx="4735314" cy="4684396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Users\Ania\Desktop\DS_TN_materials\grafiki\dzieci tańczą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6634" y="620688"/>
            <a:ext cx="967582" cy="1277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nia\Desktop\DS_TN_materials\grafiki\foto budk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003942"/>
            <a:ext cx="1113819" cy="1358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nia\Desktop\DS_TN_materials\grafiki\rzucanie do celu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207" y="2132856"/>
            <a:ext cx="1627593" cy="109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nia\Desktop\DS_TN_materials\grafiki\rzucanie do puszek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623254"/>
            <a:ext cx="1027683" cy="1291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Ania\Desktop\DS_TN_materials\grafiki\wróżka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1980" y="5003942"/>
            <a:ext cx="1318984" cy="1358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Ania\Desktop\DS_TN_materials\grafiki\malowanie twarzy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250" y="1952724"/>
            <a:ext cx="1124870" cy="1272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9" descr="C:\Users\Ania\Desktop\DS_TN_materials\grafiki\chłopiec w przebraniu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65067"/>
            <a:ext cx="920750" cy="1497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Strzałka w górę 15"/>
          <p:cNvSpPr/>
          <p:nvPr/>
        </p:nvSpPr>
        <p:spPr>
          <a:xfrm rot="6647268">
            <a:off x="5532237" y="3035113"/>
            <a:ext cx="345473" cy="1507852"/>
          </a:xfrm>
          <a:prstGeom prst="upArrow">
            <a:avLst>
              <a:gd name="adj1" fmla="val 36372"/>
              <a:gd name="adj2" fmla="val 50000"/>
            </a:avLst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9" name="Picture 2" descr="C:\Users\Ania\Desktop\ewa 1\DS_TN_materials\grafiki\maska bw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843" y="3848146"/>
            <a:ext cx="881055" cy="1066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2341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>
            <a:stCxn id="7" idx="1"/>
            <a:endCxn id="7" idx="5"/>
          </p:cNvCxnSpPr>
          <p:nvPr/>
        </p:nvCxnSpPr>
        <p:spPr>
          <a:xfrm>
            <a:off x="2456371" y="1086802"/>
            <a:ext cx="4735314" cy="4684396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>
            <a:stCxn id="7" idx="7"/>
            <a:endCxn id="7" idx="3"/>
          </p:cNvCxnSpPr>
          <p:nvPr/>
        </p:nvCxnSpPr>
        <p:spPr>
          <a:xfrm flipH="1">
            <a:off x="2456371" y="1086802"/>
            <a:ext cx="4735314" cy="4684396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Users\Ania\Desktop\DS_TN_materials\grafiki\dzieci tańczą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6634" y="620688"/>
            <a:ext cx="967582" cy="1277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nia\Desktop\DS_TN_materials\grafiki\foto budk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003942"/>
            <a:ext cx="1113819" cy="1358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nia\Desktop\DS_TN_materials\grafiki\rzucanie do celu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207" y="2132856"/>
            <a:ext cx="1627593" cy="109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nia\Desktop\DS_TN_materials\grafiki\rzucanie do puszek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623254"/>
            <a:ext cx="1027683" cy="1291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Ania\Desktop\DS_TN_materials\grafiki\wróżka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1980" y="5003942"/>
            <a:ext cx="1318984" cy="1358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Ania\Desktop\DS_TN_materials\grafiki\malowanie twarzy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250" y="1952724"/>
            <a:ext cx="1124870" cy="1272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9" descr="C:\Users\Ania\Desktop\DS_TN_materials\grafiki\chłopiec w przebraniu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65067"/>
            <a:ext cx="920750" cy="1497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Strzałka w górę 17"/>
          <p:cNvSpPr/>
          <p:nvPr/>
        </p:nvSpPr>
        <p:spPr>
          <a:xfrm rot="9559468">
            <a:off x="4975327" y="3588440"/>
            <a:ext cx="345473" cy="1507852"/>
          </a:xfrm>
          <a:prstGeom prst="upArrow">
            <a:avLst>
              <a:gd name="adj1" fmla="val 36372"/>
              <a:gd name="adj2" fmla="val 50000"/>
            </a:avLst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7" name="Picture 2" descr="C:\Users\Ania\Desktop\ewa 1\DS_TN_materials\grafiki\maska bw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843" y="3848146"/>
            <a:ext cx="881055" cy="1066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0403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>
            <a:stCxn id="7" idx="1"/>
            <a:endCxn id="7" idx="5"/>
          </p:cNvCxnSpPr>
          <p:nvPr/>
        </p:nvCxnSpPr>
        <p:spPr>
          <a:xfrm>
            <a:off x="2456371" y="1086802"/>
            <a:ext cx="4735314" cy="4684396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>
            <a:stCxn id="7" idx="7"/>
            <a:endCxn id="7" idx="3"/>
          </p:cNvCxnSpPr>
          <p:nvPr/>
        </p:nvCxnSpPr>
        <p:spPr>
          <a:xfrm flipH="1">
            <a:off x="2456371" y="1086802"/>
            <a:ext cx="4735314" cy="4684396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Users\Ania\Desktop\DS_TN_materials\grafiki\dzieci tańczą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6634" y="620688"/>
            <a:ext cx="967582" cy="1277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nia\Desktop\DS_TN_materials\grafiki\foto budk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003942"/>
            <a:ext cx="1113819" cy="1358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nia\Desktop\DS_TN_materials\grafiki\rzucanie do celu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207" y="2132856"/>
            <a:ext cx="1627593" cy="109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nia\Desktop\DS_TN_materials\grafiki\rzucanie do puszek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623254"/>
            <a:ext cx="1027683" cy="1291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Ania\Desktop\DS_TN_materials\grafiki\wróżka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1980" y="5003942"/>
            <a:ext cx="1318984" cy="1358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Ania\Desktop\DS_TN_materials\grafiki\malowanie twarzy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250" y="1952724"/>
            <a:ext cx="1124870" cy="1272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9" descr="C:\Users\Ania\Desktop\DS_TN_materials\grafiki\chłopiec w przebraniu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65067"/>
            <a:ext cx="920750" cy="1497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Strzałka w górę 25"/>
          <p:cNvSpPr/>
          <p:nvPr/>
        </p:nvSpPr>
        <p:spPr>
          <a:xfrm rot="14817698">
            <a:off x="3728735" y="3061037"/>
            <a:ext cx="345473" cy="1507852"/>
          </a:xfrm>
          <a:prstGeom prst="upArrow">
            <a:avLst>
              <a:gd name="adj1" fmla="val 36372"/>
              <a:gd name="adj2" fmla="val 50000"/>
            </a:avLst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7" name="Picture 2" descr="C:\Users\Ania\Desktop\ewa 1\DS_TN_materials\grafiki\maska bw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843" y="3848146"/>
            <a:ext cx="881055" cy="1066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403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>
            <a:stCxn id="7" idx="1"/>
            <a:endCxn id="7" idx="5"/>
          </p:cNvCxnSpPr>
          <p:nvPr/>
        </p:nvCxnSpPr>
        <p:spPr>
          <a:xfrm>
            <a:off x="2456371" y="1086802"/>
            <a:ext cx="4735314" cy="4684396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>
            <a:stCxn id="7" idx="7"/>
            <a:endCxn id="7" idx="3"/>
          </p:cNvCxnSpPr>
          <p:nvPr/>
        </p:nvCxnSpPr>
        <p:spPr>
          <a:xfrm flipH="1">
            <a:off x="2456371" y="1086802"/>
            <a:ext cx="4735314" cy="4684396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Users\Ania\Desktop\DS_TN_materials\grafiki\dzieci tańczą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6634" y="620688"/>
            <a:ext cx="967582" cy="1277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nia\Desktop\DS_TN_materials\grafiki\foto budk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003942"/>
            <a:ext cx="1113819" cy="1358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nia\Desktop\DS_TN_materials\grafiki\rzucanie do celu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207" y="2132856"/>
            <a:ext cx="1627593" cy="109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nia\Desktop\DS_TN_materials\grafiki\rzucanie do puszek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623254"/>
            <a:ext cx="1027683" cy="1291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Ania\Desktop\DS_TN_materials\grafiki\wróżka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1980" y="5003942"/>
            <a:ext cx="1318984" cy="1358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Ania\Desktop\DS_TN_materials\grafiki\malowanie twarzy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250" y="1952724"/>
            <a:ext cx="1124870" cy="1272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9" descr="C:\Users\Ania\Desktop\DS_TN_materials\grafiki\chłopiec w przebraniu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65067"/>
            <a:ext cx="920750" cy="1497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Strzałka w górę 17"/>
          <p:cNvSpPr/>
          <p:nvPr/>
        </p:nvSpPr>
        <p:spPr>
          <a:xfrm rot="1270194">
            <a:off x="5002354" y="1834964"/>
            <a:ext cx="345473" cy="1507852"/>
          </a:xfrm>
          <a:prstGeom prst="upArrow">
            <a:avLst>
              <a:gd name="adj1" fmla="val 36372"/>
              <a:gd name="adj2" fmla="val 50000"/>
            </a:avLst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7" name="Picture 2" descr="C:\Users\Ania\Desktop\ewa 1\DS_TN_materials\grafiki\maska bw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843" y="3848146"/>
            <a:ext cx="881055" cy="1066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4820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ia\Desktop\11216280_10206101209827788_992297285_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585372"/>
            <a:ext cx="3614232" cy="3614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nia\Desktop\11262247_10206101212387852_1172523688_n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35" r="9535" b="8530"/>
          <a:stretch/>
        </p:blipFill>
        <p:spPr bwMode="auto">
          <a:xfrm>
            <a:off x="5436096" y="725391"/>
            <a:ext cx="2654710" cy="5334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rostokąt 1"/>
          <p:cNvSpPr/>
          <p:nvPr/>
        </p:nvSpPr>
        <p:spPr>
          <a:xfrm>
            <a:off x="486663" y="263726"/>
            <a:ext cx="49494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My carnival </a:t>
            </a:r>
            <a:r>
              <a:rPr lang="pl-PL" sz="54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treat</a:t>
            </a:r>
            <a:endParaRPr lang="pl-P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88257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3996</TotalTime>
  <Words>73</Words>
  <Application>Microsoft Office PowerPoint</Application>
  <PresentationFormat>Pokaz na ekranie (4:3)</PresentationFormat>
  <Paragraphs>22</Paragraphs>
  <Slides>14</Slides>
  <Notes>14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14</vt:i4>
      </vt:variant>
    </vt:vector>
  </HeadingPairs>
  <TitlesOfParts>
    <vt:vector size="18" baseType="lpstr">
      <vt:lpstr>Arial</vt:lpstr>
      <vt:lpstr>Calibri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Ania</dc:creator>
  <cp:lastModifiedBy>Admin</cp:lastModifiedBy>
  <cp:revision>64</cp:revision>
  <dcterms:created xsi:type="dcterms:W3CDTF">2015-03-27T12:46:39Z</dcterms:created>
  <dcterms:modified xsi:type="dcterms:W3CDTF">2015-07-20T11:49:09Z</dcterms:modified>
</cp:coreProperties>
</file>