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9" r:id="rId4"/>
    <p:sldId id="260" r:id="rId5"/>
    <p:sldId id="258" r:id="rId6"/>
    <p:sldId id="261" r:id="rId7"/>
    <p:sldId id="257" r:id="rId8"/>
    <p:sldId id="271" r:id="rId9"/>
    <p:sldId id="264" r:id="rId10"/>
    <p:sldId id="263" r:id="rId11"/>
    <p:sldId id="270" r:id="rId12"/>
    <p:sldId id="265" r:id="rId13"/>
    <p:sldId id="266" r:id="rId14"/>
    <p:sldId id="267" r:id="rId15"/>
    <p:sldId id="268" r:id="rId16"/>
    <p:sldId id="269" r:id="rId1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405160" y="2724875"/>
            <a:ext cx="43811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-108520" y="2877275"/>
            <a:ext cx="60486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endParaRPr lang="pl-PL" sz="3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15 </a:t>
            </a:r>
          </a:p>
          <a:p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WATER AROUND THE WORLD </a:t>
            </a:r>
            <a:endParaRPr lang="pl-PL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55529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le tekstowe 6"/>
          <p:cNvSpPr txBox="1"/>
          <p:nvPr/>
        </p:nvSpPr>
        <p:spPr>
          <a:xfrm>
            <a:off x="428596" y="5429264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river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1857356" y="6000768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stream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643306" y="5572140"/>
            <a:ext cx="785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sea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4857752" y="5929330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ocean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6929454" y="5357826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err="1" smtClean="0">
                <a:latin typeface="Times New Roman" pitchFamily="18" charset="0"/>
                <a:cs typeface="Times New Roman" pitchFamily="18" charset="0"/>
              </a:rPr>
              <a:t>lake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380796"/>
            <a:ext cx="3071834" cy="2262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31" y="3509123"/>
            <a:ext cx="2794069" cy="1862712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112" y="3509123"/>
            <a:ext cx="2519772" cy="1679848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317" y="3079072"/>
            <a:ext cx="2852533" cy="1894593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99" y="620688"/>
            <a:ext cx="4182253" cy="2348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6.2963E-6 L -0.37014 -0.50417 " pathEditMode="relative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8.67362E-19 L 0.34653 -0.48287 " pathEditMode="relative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77778E-6 7.03704E-6 L 0.20469 -0.14698 " pathEditMode="relative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-0.66927 -0.09444 " pathEditMode="relative" ptsTypes="A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-1.85185E-6 L 0.75608 -0.0419 " pathEditMode="relative" ptsTypes="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85728"/>
            <a:ext cx="4049548" cy="2689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85727"/>
            <a:ext cx="4031761" cy="2689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278" y="3356992"/>
            <a:ext cx="4554294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39"/>
            <a:ext cx="9144000" cy="6838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15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0"/>
            <a:ext cx="6786578" cy="500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pole tekstowe 2"/>
          <p:cNvSpPr txBox="1"/>
          <p:nvPr/>
        </p:nvSpPr>
        <p:spPr>
          <a:xfrm>
            <a:off x="1071538" y="4929198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steam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714744" y="5357826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clouds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857884" y="5214950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precipitation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643042" y="5929330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runoff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076 -0.07199 L -0.4625 -0.5236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00" y="-2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81481E-6 L 0.08663 -0.63009 " pathEditMode="relative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-7.40741E-7 L 0.57499 -0.25208 " pathEditMode="relative" ptsTypes="AA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72222E-6 -1.48148E-6 L 0.14966 -0.19931 " pathEditMode="relative" ptsTypes="AA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 t="51364" r="50526"/>
          <a:stretch>
            <a:fillRect/>
          </a:stretch>
        </p:blipFill>
        <p:spPr bwMode="auto">
          <a:xfrm>
            <a:off x="5286380" y="714356"/>
            <a:ext cx="3357586" cy="2435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/>
          <a:srcRect r="50526" b="47209"/>
          <a:stretch>
            <a:fillRect/>
          </a:stretch>
        </p:blipFill>
        <p:spPr bwMode="auto">
          <a:xfrm>
            <a:off x="5357818" y="3643314"/>
            <a:ext cx="3357586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 l="49474" t="37096"/>
          <a:stretch>
            <a:fillRect/>
          </a:stretch>
        </p:blipFill>
        <p:spPr bwMode="auto">
          <a:xfrm>
            <a:off x="571472" y="3357562"/>
            <a:ext cx="3428992" cy="314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 cstate="print"/>
          <a:srcRect l="49474" b="62904"/>
          <a:stretch>
            <a:fillRect/>
          </a:stretch>
        </p:blipFill>
        <p:spPr bwMode="auto">
          <a:xfrm>
            <a:off x="714348" y="714356"/>
            <a:ext cx="3428992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3 0.06088 L -0.4033 0.417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00" y="17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712 -0.04074 L 0.47049 -0.0722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00" y="-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726 0.04931 L -0.41111 -0.3812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00" y="-21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271 0.10301 L 0.46268 0.0504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00" y="-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le tekstowe 6"/>
          <p:cNvSpPr txBox="1"/>
          <p:nvPr/>
        </p:nvSpPr>
        <p:spPr>
          <a:xfrm>
            <a:off x="3000364" y="214290"/>
            <a:ext cx="45005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Different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precipitation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143380"/>
            <a:ext cx="2851019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214554"/>
            <a:ext cx="2795488" cy="2167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pole tekstowe 7"/>
          <p:cNvSpPr txBox="1"/>
          <p:nvPr/>
        </p:nvSpPr>
        <p:spPr>
          <a:xfrm>
            <a:off x="3857620" y="4357694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>
                <a:latin typeface="Times New Roman" pitchFamily="18" charset="0"/>
                <a:cs typeface="Times New Roman" pitchFamily="18" charset="0"/>
              </a:rPr>
              <a:t>hail</a:t>
            </a:r>
            <a:endParaRPr lang="pl-PL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571472" y="2643182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>
                <a:latin typeface="Times New Roman" pitchFamily="18" charset="0"/>
                <a:cs typeface="Times New Roman" pitchFamily="18" charset="0"/>
              </a:rPr>
              <a:t>rain</a:t>
            </a:r>
            <a:endParaRPr lang="pl-PL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6715108" y="2857496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>
                <a:latin typeface="Times New Roman" pitchFamily="18" charset="0"/>
                <a:cs typeface="Times New Roman" pitchFamily="18" charset="0"/>
              </a:rPr>
              <a:t>snow</a:t>
            </a:r>
            <a:endParaRPr lang="pl-PL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5500694" y="6150114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>
                <a:latin typeface="Times New Roman" pitchFamily="18" charset="0"/>
                <a:cs typeface="Times New Roman" pitchFamily="18" charset="0"/>
              </a:rPr>
              <a:t>sleet</a:t>
            </a:r>
            <a:endParaRPr lang="pl-PL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1357290" y="5786454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>
                <a:latin typeface="Times New Roman" pitchFamily="18" charset="0"/>
                <a:cs typeface="Times New Roman" pitchFamily="18" charset="0"/>
              </a:rPr>
              <a:t>drizzle</a:t>
            </a:r>
            <a:endParaRPr lang="pl-PL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335" y="558719"/>
            <a:ext cx="2438406" cy="2438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69" y="502653"/>
            <a:ext cx="2909595" cy="2352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173" y="4320128"/>
            <a:ext cx="2690738" cy="179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3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/>
          <p:cNvSpPr txBox="1"/>
          <p:nvPr/>
        </p:nvSpPr>
        <p:spPr>
          <a:xfrm>
            <a:off x="2500298" y="5500702"/>
            <a:ext cx="49292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0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4000" dirty="0" smtClean="0">
                <a:latin typeface="Times New Roman" pitchFamily="18" charset="0"/>
                <a:cs typeface="Times New Roman" pitchFamily="18" charset="0"/>
              </a:rPr>
              <a:t> 22 of </a:t>
            </a:r>
            <a:r>
              <a:rPr lang="pl-PL" sz="4000" dirty="0" err="1" smtClean="0">
                <a:latin typeface="Times New Roman" pitchFamily="18" charset="0"/>
                <a:cs typeface="Times New Roman" pitchFamily="18" charset="0"/>
              </a:rPr>
              <a:t>March</a:t>
            </a:r>
            <a:endParaRPr lang="pl-PL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692696"/>
            <a:ext cx="6456040" cy="4842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 descr="C:\Users\kawus\Downloads\shutterstock_60384679.ep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357166"/>
            <a:ext cx="2426177" cy="323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963119" cy="2370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500042"/>
            <a:ext cx="3286147" cy="2629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214686"/>
            <a:ext cx="3071834" cy="2569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C:\Users\kawus\Downloads\shutterstock_1070650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3286124"/>
            <a:ext cx="3711355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714744" y="214290"/>
            <a:ext cx="4071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QUIZ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500034" y="5000636"/>
            <a:ext cx="49292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0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4000" dirty="0" smtClean="0">
                <a:latin typeface="Times New Roman" pitchFamily="18" charset="0"/>
                <a:cs typeface="Times New Roman" pitchFamily="18" charset="0"/>
              </a:rPr>
              <a:t> 22 of </a:t>
            </a:r>
            <a:r>
              <a:rPr lang="pl-PL" sz="4000" dirty="0" err="1" smtClean="0">
                <a:latin typeface="Times New Roman" pitchFamily="18" charset="0"/>
                <a:cs typeface="Times New Roman" pitchFamily="18" charset="0"/>
              </a:rPr>
              <a:t>March</a:t>
            </a:r>
            <a:endParaRPr lang="pl-PL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3571868" y="5786454"/>
            <a:ext cx="49292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0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4000" dirty="0" smtClean="0">
                <a:latin typeface="Times New Roman" pitchFamily="18" charset="0"/>
                <a:cs typeface="Times New Roman" pitchFamily="18" charset="0"/>
              </a:rPr>
              <a:t> 22 of May</a:t>
            </a:r>
            <a:endParaRPr lang="pl-PL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Uśmiechnięta buźka 5"/>
          <p:cNvSpPr/>
          <p:nvPr/>
        </p:nvSpPr>
        <p:spPr>
          <a:xfrm>
            <a:off x="4286248" y="5072074"/>
            <a:ext cx="645792" cy="642942"/>
          </a:xfrm>
          <a:prstGeom prst="smileyFace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Objaśnienie w chmurce 6"/>
          <p:cNvSpPr/>
          <p:nvPr/>
        </p:nvSpPr>
        <p:spPr>
          <a:xfrm>
            <a:off x="6929454" y="5429264"/>
            <a:ext cx="857256" cy="5715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941" y="1052736"/>
            <a:ext cx="5146679" cy="3858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0"/>
            <a:ext cx="4553142" cy="353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pole tekstowe 2"/>
          <p:cNvSpPr txBox="1"/>
          <p:nvPr/>
        </p:nvSpPr>
        <p:spPr>
          <a:xfrm>
            <a:off x="3643306" y="3714752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pl-PL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0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4000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pl-PL" sz="40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pl-PL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071670" y="4643446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>
                <a:latin typeface="Times New Roman" pitchFamily="18" charset="0"/>
                <a:cs typeface="Times New Roman" pitchFamily="18" charset="0"/>
              </a:rPr>
              <a:t>snow</a:t>
            </a:r>
            <a:endParaRPr lang="pl-PL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929322" y="4572008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err="1" smtClean="0">
                <a:latin typeface="Times New Roman" pitchFamily="18" charset="0"/>
                <a:cs typeface="Times New Roman" pitchFamily="18" charset="0"/>
              </a:rPr>
              <a:t>hail</a:t>
            </a:r>
            <a:endParaRPr lang="pl-PL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Uśmiechnięta buźka 6"/>
          <p:cNvSpPr/>
          <p:nvPr/>
        </p:nvSpPr>
        <p:spPr>
          <a:xfrm>
            <a:off x="6143636" y="5286388"/>
            <a:ext cx="660612" cy="642942"/>
          </a:xfrm>
          <a:prstGeom prst="smileyFace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Objaśnienie w chmurce 8"/>
          <p:cNvSpPr/>
          <p:nvPr/>
        </p:nvSpPr>
        <p:spPr>
          <a:xfrm>
            <a:off x="2214546" y="5286388"/>
            <a:ext cx="857256" cy="5715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357422" y="642918"/>
            <a:ext cx="4643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What’s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river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428860" y="4857760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latin typeface="Times New Roman" pitchFamily="18" charset="0"/>
                <a:cs typeface="Times New Roman" pitchFamily="18" charset="0"/>
              </a:rPr>
              <a:t>Nile</a:t>
            </a:r>
            <a:endParaRPr lang="pl-PL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643570" y="4786322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latin typeface="Times New Roman" pitchFamily="18" charset="0"/>
                <a:cs typeface="Times New Roman" pitchFamily="18" charset="0"/>
              </a:rPr>
              <a:t>Wisła</a:t>
            </a:r>
            <a:endParaRPr lang="pl-PL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Uśmiechnięta buźka 5"/>
          <p:cNvSpPr/>
          <p:nvPr/>
        </p:nvSpPr>
        <p:spPr>
          <a:xfrm>
            <a:off x="2643174" y="5572140"/>
            <a:ext cx="632682" cy="642942"/>
          </a:xfrm>
          <a:prstGeom prst="smileyFace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Objaśnienie w chmurce 6"/>
          <p:cNvSpPr/>
          <p:nvPr/>
        </p:nvSpPr>
        <p:spPr>
          <a:xfrm>
            <a:off x="5786446" y="5500702"/>
            <a:ext cx="857256" cy="5715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475512"/>
            <a:ext cx="4734288" cy="3145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143108" y="642918"/>
            <a:ext cx="56436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How much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drinking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water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in the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world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?  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1857356" y="4429132"/>
            <a:ext cx="271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latin typeface="Times New Roman" pitchFamily="18" charset="0"/>
                <a:cs typeface="Times New Roman" pitchFamily="18" charset="0"/>
              </a:rPr>
              <a:t>97%</a:t>
            </a:r>
            <a:endParaRPr lang="pl-PL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429256" y="4357694"/>
            <a:ext cx="271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latin typeface="Times New Roman" pitchFamily="18" charset="0"/>
                <a:cs typeface="Times New Roman" pitchFamily="18" charset="0"/>
              </a:rPr>
              <a:t>3%</a:t>
            </a:r>
            <a:endParaRPr lang="pl-PL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Uśmiechnięta buźka 5"/>
          <p:cNvSpPr/>
          <p:nvPr/>
        </p:nvSpPr>
        <p:spPr>
          <a:xfrm>
            <a:off x="5857884" y="5357826"/>
            <a:ext cx="500066" cy="642942"/>
          </a:xfrm>
          <a:prstGeom prst="smileyFace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Objaśnienie w chmurce 6"/>
          <p:cNvSpPr/>
          <p:nvPr/>
        </p:nvSpPr>
        <p:spPr>
          <a:xfrm>
            <a:off x="2357422" y="5500702"/>
            <a:ext cx="857256" cy="5715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140" y="1628800"/>
            <a:ext cx="3406814" cy="255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1357290" y="357166"/>
            <a:ext cx="6429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call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part of  the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water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cycle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?   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2000232" y="5214950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runoff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5857884" y="5072074"/>
            <a:ext cx="1571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err="1" smtClean="0">
                <a:latin typeface="Times New Roman" pitchFamily="18" charset="0"/>
                <a:cs typeface="Times New Roman" pitchFamily="18" charset="0"/>
              </a:rPr>
              <a:t>steam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 l="65263" t="4280" r="7368"/>
          <a:stretch>
            <a:fillRect/>
          </a:stretch>
        </p:blipFill>
        <p:spPr bwMode="auto">
          <a:xfrm>
            <a:off x="3500430" y="1000108"/>
            <a:ext cx="1857388" cy="4792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Objaśnienie w chmurce 7"/>
          <p:cNvSpPr/>
          <p:nvPr/>
        </p:nvSpPr>
        <p:spPr>
          <a:xfrm>
            <a:off x="2143108" y="6000768"/>
            <a:ext cx="857256" cy="5715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Uśmiechnięta buźka 8"/>
          <p:cNvSpPr/>
          <p:nvPr/>
        </p:nvSpPr>
        <p:spPr>
          <a:xfrm>
            <a:off x="6215074" y="5786454"/>
            <a:ext cx="500066" cy="642942"/>
          </a:xfrm>
          <a:prstGeom prst="smileyFace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132</Words>
  <Application>Microsoft Office PowerPoint</Application>
  <PresentationFormat>Pokaz na ekranie (4:3)</PresentationFormat>
  <Paragraphs>37</Paragraphs>
  <Slides>16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17" baseType="lpstr"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kawa</dc:creator>
  <cp:lastModifiedBy>Dandolo</cp:lastModifiedBy>
  <cp:revision>25</cp:revision>
  <dcterms:created xsi:type="dcterms:W3CDTF">2015-06-09T18:52:35Z</dcterms:created>
  <dcterms:modified xsi:type="dcterms:W3CDTF">2015-07-09T09:37:40Z</dcterms:modified>
</cp:coreProperties>
</file>