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0" r:id="rId2"/>
  </p:sldMasterIdLst>
  <p:notesMasterIdLst>
    <p:notesMasterId r:id="rId16"/>
  </p:notesMasterIdLst>
  <p:sldIdLst>
    <p:sldId id="285" r:id="rId3"/>
    <p:sldId id="289" r:id="rId4"/>
    <p:sldId id="268" r:id="rId5"/>
    <p:sldId id="295" r:id="rId6"/>
    <p:sldId id="288" r:id="rId7"/>
    <p:sldId id="291" r:id="rId8"/>
    <p:sldId id="297" r:id="rId9"/>
    <p:sldId id="298" r:id="rId10"/>
    <p:sldId id="299" r:id="rId11"/>
    <p:sldId id="290" r:id="rId12"/>
    <p:sldId id="296" r:id="rId13"/>
    <p:sldId id="281" r:id="rId14"/>
    <p:sldId id="275" r:id="rId1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Styl jasny 2 — Ak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6" autoAdjust="0"/>
    <p:restoredTop sz="86372" autoAdjust="0"/>
  </p:normalViewPr>
  <p:slideViewPr>
    <p:cSldViewPr>
      <p:cViewPr varScale="1">
        <p:scale>
          <a:sx n="64" d="100"/>
          <a:sy n="64" d="100"/>
        </p:scale>
        <p:origin x="9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1873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2532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2999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3779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1820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2707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1298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6494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262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60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535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653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449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84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02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33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463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949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473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432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6" y="2354670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2037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218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94050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3073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359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82193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78360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8960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15966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23051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12625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40086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780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5672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99523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2015-07-20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078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226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6221E02-25CB-4963-84BC-0813985E7D90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2015-07-20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9B7C76-EFF2-4CD8-A475-4750F11B4BC6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3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29.png"/><Relationship Id="rId21" Type="http://schemas.openxmlformats.org/officeDocument/2006/relationships/image" Target="../media/image47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2.jpeg"/><Relationship Id="rId20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19" Type="http://schemas.openxmlformats.org/officeDocument/2006/relationships/image" Target="../media/image45.jpe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11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BODY CARE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09780" y="1124744"/>
            <a:ext cx="8919776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7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Your</a:t>
            </a:r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body </a:t>
            </a:r>
            <a:r>
              <a:rPr lang="pl-PL" sz="7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is</a:t>
            </a:r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7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precious</a:t>
            </a:r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.</a:t>
            </a:r>
          </a:p>
          <a:p>
            <a:pPr algn="ctr"/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Take </a:t>
            </a:r>
            <a:r>
              <a:rPr lang="pl-PL" sz="7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care</a:t>
            </a:r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of </a:t>
            </a:r>
            <a:r>
              <a:rPr lang="pl-PL" sz="7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it</a:t>
            </a:r>
            <a:r>
              <a:rPr lang="pl-PL" sz="7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.</a:t>
            </a:r>
            <a:endParaRPr lang="pl-PL" sz="7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209780" y="4005064"/>
            <a:ext cx="8919776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Twoje ciało jest cenne. </a:t>
            </a:r>
            <a:br>
              <a:rPr lang="pl-PL" sz="5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r>
              <a:rPr lang="pl-PL" sz="5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Dbaj o nie</a:t>
            </a:r>
            <a:r>
              <a:rPr lang="pl-PL" sz="5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.</a:t>
            </a:r>
            <a:endParaRPr lang="pl-PL" sz="5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448175" y="2737816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get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sleep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586127" y="2737816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take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bath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854207" y="2737816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brush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 </a:t>
            </a:r>
            <a:endParaRPr lang="pl-PL" sz="25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572032" y="5831154"/>
            <a:ext cx="27428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eat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healthy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meals</a:t>
            </a:r>
            <a:endParaRPr lang="pl-PL" sz="2500" b="1" dirty="0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" r="54685" b="64700"/>
          <a:stretch/>
        </p:blipFill>
        <p:spPr>
          <a:xfrm>
            <a:off x="605011" y="416839"/>
            <a:ext cx="2350624" cy="2065729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8" b="62600"/>
          <a:stretch/>
        </p:blipFill>
        <p:spPr>
          <a:xfrm>
            <a:off x="7242197" y="224168"/>
            <a:ext cx="1406133" cy="2420888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" t="38450" r="74597" b="31100"/>
          <a:stretch/>
        </p:blipFill>
        <p:spPr>
          <a:xfrm>
            <a:off x="1024239" y="3742922"/>
            <a:ext cx="1512168" cy="208823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6" t="35300" r="30089" b="32150"/>
          <a:stretch/>
        </p:blipFill>
        <p:spPr>
          <a:xfrm>
            <a:off x="3760211" y="532792"/>
            <a:ext cx="2048744" cy="1764196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9" t="68900" r="38288"/>
          <a:stretch/>
        </p:blipFill>
        <p:spPr>
          <a:xfrm>
            <a:off x="7270593" y="3784684"/>
            <a:ext cx="1590681" cy="1812135"/>
          </a:xfrm>
          <a:prstGeom prst="rect">
            <a:avLst/>
          </a:prstGeom>
        </p:spPr>
      </p:pic>
      <p:sp>
        <p:nvSpPr>
          <p:cNvPr id="24" name="pole tekstowe 23"/>
          <p:cNvSpPr txBox="1"/>
          <p:nvPr/>
        </p:nvSpPr>
        <p:spPr>
          <a:xfrm>
            <a:off x="7020015" y="5812187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rest</a:t>
            </a:r>
            <a:endParaRPr lang="pl-PL" sz="2500" b="1" dirty="0"/>
          </a:p>
        </p:txBody>
      </p:sp>
      <p:sp>
        <p:nvSpPr>
          <p:cNvPr id="26" name="pole tekstowe 25"/>
          <p:cNvSpPr txBox="1"/>
          <p:nvPr/>
        </p:nvSpPr>
        <p:spPr>
          <a:xfrm>
            <a:off x="3668459" y="5871197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do </a:t>
            </a:r>
            <a:r>
              <a:rPr lang="pl-PL" sz="2500" b="1" dirty="0" err="1" smtClean="0"/>
              <a:t>exercise</a:t>
            </a:r>
            <a:endParaRPr lang="pl-PL" dirty="0"/>
          </a:p>
        </p:txBody>
      </p:sp>
      <p:pic>
        <p:nvPicPr>
          <p:cNvPr id="27" name="Obraz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046" y="3625151"/>
            <a:ext cx="1257074" cy="21311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ole tekstowe 10"/>
          <p:cNvSpPr txBox="1"/>
          <p:nvPr/>
        </p:nvSpPr>
        <p:spPr>
          <a:xfrm>
            <a:off x="3991675" y="2624893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take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bath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567643" y="2655416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brush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 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007788" y="5791909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/>
              <a:t>g</a:t>
            </a:r>
            <a:r>
              <a:rPr lang="pl-PL" sz="2500" b="1" dirty="0" err="1" smtClean="0"/>
              <a:t>et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dressed</a:t>
            </a:r>
            <a:endParaRPr lang="pl-PL" sz="2500" b="1" dirty="0" smtClean="0"/>
          </a:p>
        </p:txBody>
      </p:sp>
      <p:sp>
        <p:nvSpPr>
          <p:cNvPr id="25" name="pole tekstowe 24"/>
          <p:cNvSpPr txBox="1"/>
          <p:nvPr/>
        </p:nvSpPr>
        <p:spPr>
          <a:xfrm>
            <a:off x="7038074" y="5791909"/>
            <a:ext cx="209562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comb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hair</a:t>
            </a:r>
            <a:endParaRPr lang="pl-PL" sz="2500" b="1" dirty="0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8" b="62600"/>
          <a:stretch/>
        </p:blipFill>
        <p:spPr>
          <a:xfrm>
            <a:off x="7009474" y="224168"/>
            <a:ext cx="1406133" cy="2420888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6" t="35300" r="30089" b="32150"/>
          <a:stretch/>
        </p:blipFill>
        <p:spPr>
          <a:xfrm>
            <a:off x="3976205" y="508540"/>
            <a:ext cx="2048744" cy="1764196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40" t="36351" r="-1535" b="32150"/>
          <a:stretch/>
        </p:blipFill>
        <p:spPr>
          <a:xfrm>
            <a:off x="1042622" y="3793811"/>
            <a:ext cx="1725522" cy="1848774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11" t="69950" r="-364"/>
          <a:stretch/>
        </p:blipFill>
        <p:spPr>
          <a:xfrm>
            <a:off x="4196238" y="3784683"/>
            <a:ext cx="1646261" cy="1812135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00" r="78110"/>
          <a:stretch/>
        </p:blipFill>
        <p:spPr>
          <a:xfrm>
            <a:off x="7363276" y="3867218"/>
            <a:ext cx="1151646" cy="1701960"/>
          </a:xfrm>
          <a:prstGeom prst="rect">
            <a:avLst/>
          </a:prstGeom>
        </p:spPr>
      </p:pic>
      <p:sp>
        <p:nvSpPr>
          <p:cNvPr id="26" name="pole tekstowe 25"/>
          <p:cNvSpPr txBox="1"/>
          <p:nvPr/>
        </p:nvSpPr>
        <p:spPr>
          <a:xfrm>
            <a:off x="926630" y="5791909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use</a:t>
            </a:r>
            <a:r>
              <a:rPr lang="pl-PL" sz="2500" b="1" dirty="0" smtClean="0"/>
              <a:t> the </a:t>
            </a:r>
            <a:r>
              <a:rPr lang="pl-PL" sz="2500" b="1" dirty="0" err="1" smtClean="0"/>
              <a:t>toilet</a:t>
            </a:r>
            <a:endParaRPr lang="pl-PL" dirty="0"/>
          </a:p>
        </p:txBody>
      </p:sp>
      <p:sp>
        <p:nvSpPr>
          <p:cNvPr id="2" name="Prostokąt 1"/>
          <p:cNvSpPr/>
          <p:nvPr/>
        </p:nvSpPr>
        <p:spPr>
          <a:xfrm>
            <a:off x="266102" y="1075871"/>
            <a:ext cx="33996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Personal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hygiene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446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5" grpId="0" build="allAtOnce"/>
      <p:bldP spid="2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85864" y="2533735"/>
            <a:ext cx="33843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/>
              <a:t>I</a:t>
            </a:r>
            <a:r>
              <a:rPr lang="pl-PL" sz="4000" b="1" dirty="0" smtClean="0"/>
              <a:t> </a:t>
            </a:r>
            <a:r>
              <a:rPr lang="pl-PL" sz="4000" b="1" dirty="0" err="1" smtClean="0"/>
              <a:t>stay</a:t>
            </a:r>
            <a:r>
              <a:rPr lang="pl-PL" sz="4000" b="1" dirty="0" smtClean="0"/>
              <a:t> </a:t>
            </a:r>
            <a:br>
              <a:rPr lang="pl-PL" sz="4000" b="1" dirty="0" smtClean="0"/>
            </a:br>
            <a:r>
              <a:rPr lang="pl-PL" sz="4000" b="1" dirty="0" err="1" smtClean="0"/>
              <a:t>healthy</a:t>
            </a:r>
            <a:r>
              <a:rPr lang="pl-PL" sz="4000" b="1" dirty="0" smtClean="0"/>
              <a:t> by</a:t>
            </a:r>
            <a:endParaRPr lang="pl-PL" sz="4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232797"/>
            <a:ext cx="425477" cy="476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625475"/>
            <a:ext cx="1196567" cy="5143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598270" cy="145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55503" y="3662887"/>
            <a:ext cx="2331680" cy="119268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2483768" y="1390236"/>
            <a:ext cx="22375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getting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enough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sleep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427984" y="2053318"/>
            <a:ext cx="24482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eatting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healthy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meals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634259" y="3871251"/>
            <a:ext cx="25557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brushing</a:t>
            </a:r>
            <a:r>
              <a:rPr lang="pl-PL" sz="2500" b="1" dirty="0" smtClean="0"/>
              <a:t> my </a:t>
            </a:r>
            <a:r>
              <a:rPr lang="pl-PL" sz="2500" b="1" dirty="0" err="1" smtClean="0"/>
              <a:t>teeth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twice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day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490931" y="6335094"/>
            <a:ext cx="24548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getting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rest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cxnSp>
        <p:nvCxnSpPr>
          <p:cNvPr id="26" name="Łącznik prosty ze strzałką 25"/>
          <p:cNvCxnSpPr/>
          <p:nvPr/>
        </p:nvCxnSpPr>
        <p:spPr>
          <a:xfrm>
            <a:off x="3555503" y="3864425"/>
            <a:ext cx="598283" cy="86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ole tekstowe 30"/>
          <p:cNvSpPr txBox="1"/>
          <p:nvPr/>
        </p:nvSpPr>
        <p:spPr>
          <a:xfrm>
            <a:off x="1259632" y="6328867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doing</a:t>
            </a:r>
            <a:r>
              <a:rPr lang="pl-PL" sz="2500" b="1" dirty="0" smtClean="0"/>
              <a:t> </a:t>
            </a:r>
            <a:r>
              <a:rPr lang="pl-PL" sz="2500" b="1" dirty="0" err="1" smtClean="0"/>
              <a:t>exercise</a:t>
            </a:r>
            <a:r>
              <a:rPr lang="pl-PL" sz="2500" b="1" dirty="0" smtClean="0"/>
              <a:t>.</a:t>
            </a:r>
            <a:endParaRPr lang="pl-PL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5793042" y="6380946"/>
            <a:ext cx="24482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taking</a:t>
            </a:r>
            <a:r>
              <a:rPr lang="pl-PL" sz="2500" b="1" dirty="0" smtClean="0"/>
              <a:t> a </a:t>
            </a:r>
            <a:r>
              <a:rPr lang="pl-PL" sz="2500" b="1" dirty="0" err="1" smtClean="0"/>
              <a:t>bath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cxnSp>
        <p:nvCxnSpPr>
          <p:cNvPr id="30" name="Łącznik prosty ze strzałką 29"/>
          <p:cNvCxnSpPr/>
          <p:nvPr/>
        </p:nvCxnSpPr>
        <p:spPr>
          <a:xfrm flipH="1">
            <a:off x="2961880" y="3957380"/>
            <a:ext cx="373824" cy="6826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0" r="54685" b="64700"/>
          <a:stretch/>
        </p:blipFill>
        <p:spPr>
          <a:xfrm>
            <a:off x="2967530" y="87799"/>
            <a:ext cx="1525542" cy="1340646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" t="38450" r="74597" b="31100"/>
          <a:stretch/>
        </p:blipFill>
        <p:spPr>
          <a:xfrm>
            <a:off x="5259477" y="584102"/>
            <a:ext cx="1128830" cy="1558860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8" b="62600"/>
          <a:stretch/>
        </p:blipFill>
        <p:spPr>
          <a:xfrm>
            <a:off x="7301011" y="2238237"/>
            <a:ext cx="998536" cy="1719143"/>
          </a:xfrm>
          <a:prstGeom prst="rect">
            <a:avLst/>
          </a:prstGeom>
        </p:spPr>
      </p:pic>
      <p:pic>
        <p:nvPicPr>
          <p:cNvPr id="33" name="Obraz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6" t="35300" r="30089" b="32150"/>
          <a:stretch/>
        </p:blipFill>
        <p:spPr>
          <a:xfrm>
            <a:off x="6064066" y="4855576"/>
            <a:ext cx="1719553" cy="1480726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9" t="68900" r="38288"/>
          <a:stretch/>
        </p:blipFill>
        <p:spPr>
          <a:xfrm>
            <a:off x="3956143" y="4772260"/>
            <a:ext cx="1303334" cy="148478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732" y="4268393"/>
            <a:ext cx="1257074" cy="21311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1" grpId="0" build="p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86073" y="966615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eat</a:t>
            </a:r>
            <a:r>
              <a:rPr lang="pl-PL" sz="3000" dirty="0" smtClean="0"/>
              <a:t> </a:t>
            </a:r>
            <a:r>
              <a:rPr lang="pl-PL" sz="3000" dirty="0" err="1" smtClean="0"/>
              <a:t>fruit</a:t>
            </a:r>
            <a:r>
              <a:rPr lang="pl-PL" sz="3000" dirty="0" smtClean="0"/>
              <a:t> and </a:t>
            </a:r>
            <a:r>
              <a:rPr lang="pl-PL" sz="3000" dirty="0" err="1" smtClean="0"/>
              <a:t>vegetables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370257" y="920449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24036" y="2164875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do </a:t>
            </a:r>
            <a:r>
              <a:rPr lang="pl-PL" sz="3000" dirty="0" err="1" smtClean="0"/>
              <a:t>exercise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403648" y="2147648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00155" y="3213253"/>
            <a:ext cx="84249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 </a:t>
            </a:r>
            <a:r>
              <a:rPr lang="pl-PL" sz="3000" dirty="0" err="1" smtClean="0"/>
              <a:t>eat</a:t>
            </a:r>
            <a:r>
              <a:rPr lang="pl-PL" sz="3000" dirty="0" smtClean="0"/>
              <a:t> </a:t>
            </a:r>
            <a:r>
              <a:rPr lang="pl-PL" sz="3000" dirty="0" err="1" smtClean="0"/>
              <a:t>too</a:t>
            </a:r>
            <a:r>
              <a:rPr lang="pl-PL" sz="3000" dirty="0" smtClean="0"/>
              <a:t> much </a:t>
            </a:r>
            <a:r>
              <a:rPr lang="pl-PL" sz="3000" dirty="0" err="1" smtClean="0"/>
              <a:t>sugar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06760" y="5634989"/>
            <a:ext cx="86904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  </a:t>
            </a:r>
            <a:r>
              <a:rPr lang="pl-PL" sz="3000" dirty="0" err="1" smtClean="0"/>
              <a:t>rest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306760" y="4378104"/>
            <a:ext cx="84422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You</a:t>
            </a:r>
            <a:r>
              <a:rPr lang="pl-PL" sz="3000" dirty="0" smtClean="0"/>
              <a:t>                                         </a:t>
            </a:r>
            <a:r>
              <a:rPr lang="pl-PL" sz="3000" dirty="0" err="1" smtClean="0"/>
              <a:t>take</a:t>
            </a:r>
            <a:r>
              <a:rPr lang="pl-PL" sz="3000" dirty="0" smtClean="0"/>
              <a:t> </a:t>
            </a:r>
            <a:r>
              <a:rPr lang="pl-PL" sz="3000" dirty="0" err="1" smtClean="0"/>
              <a:t>care</a:t>
            </a:r>
            <a:r>
              <a:rPr lang="pl-PL" sz="3000" dirty="0" smtClean="0"/>
              <a:t> of </a:t>
            </a:r>
            <a:r>
              <a:rPr lang="pl-PL" sz="3000" dirty="0" err="1" smtClean="0"/>
              <a:t>personal</a:t>
            </a:r>
            <a:r>
              <a:rPr lang="pl-PL" sz="3000" dirty="0" smtClean="0"/>
              <a:t> </a:t>
            </a:r>
            <a:r>
              <a:rPr lang="pl-PL" sz="3000" dirty="0" err="1" smtClean="0"/>
              <a:t>hygiene</a:t>
            </a:r>
            <a:r>
              <a:rPr lang="pl-PL" sz="3000" dirty="0" smtClean="0"/>
              <a:t> </a:t>
            </a:r>
            <a:r>
              <a:rPr lang="pl-PL" sz="3000" dirty="0" err="1" smtClean="0"/>
              <a:t>every</a:t>
            </a:r>
            <a:r>
              <a:rPr lang="pl-PL" sz="3000" dirty="0" smtClean="0"/>
              <a:t> </a:t>
            </a:r>
            <a:r>
              <a:rPr lang="pl-PL" sz="3000" dirty="0" err="1" smtClean="0"/>
              <a:t>day</a:t>
            </a:r>
            <a:r>
              <a:rPr lang="pl-PL" sz="3000" dirty="0" smtClean="0"/>
              <a:t>.</a:t>
            </a:r>
            <a:endParaRPr lang="pl-PL" sz="30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403648" y="3230480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1341801" y="4390563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1368310" y="5659963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/>
              <a:t>s</a:t>
            </a:r>
            <a:r>
              <a:rPr lang="pl-PL" sz="3000" b="1" dirty="0" err="1" smtClean="0"/>
              <a:t>hould</a:t>
            </a:r>
            <a:r>
              <a:rPr lang="pl-PL" sz="3000" b="1" dirty="0" smtClean="0"/>
              <a:t>/ </a:t>
            </a:r>
            <a:r>
              <a:rPr lang="pl-PL" sz="3000" b="1" dirty="0" err="1" smtClean="0"/>
              <a:t>shouldn’t</a:t>
            </a:r>
            <a:endParaRPr lang="pl-PL" sz="3000" b="1" dirty="0"/>
          </a:p>
        </p:txBody>
      </p:sp>
    </p:spTree>
    <p:extLst>
      <p:ext uri="{BB962C8B-B14F-4D97-AF65-F5344CB8AC3E}">
        <p14:creationId xmlns:p14="http://schemas.microsoft.com/office/powerpoint/2010/main" val="276667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4" t="18500" r="4308" b="650"/>
          <a:stretch/>
        </p:blipFill>
        <p:spPr>
          <a:xfrm>
            <a:off x="6753958" y="3958300"/>
            <a:ext cx="1697331" cy="237626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33"/>
          <a:stretch/>
        </p:blipFill>
        <p:spPr>
          <a:xfrm>
            <a:off x="3595880" y="4310320"/>
            <a:ext cx="2290174" cy="202232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93" y="4563656"/>
            <a:ext cx="2561283" cy="170685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003" y="1646568"/>
            <a:ext cx="2153466" cy="218623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2" y="2259980"/>
            <a:ext cx="1901892" cy="1267433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179512" y="-29210"/>
            <a:ext cx="4309385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Wash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your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hands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75336" y="755620"/>
            <a:ext cx="88432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>
                <a:latin typeface="Comic Sans MS" panose="030F0702030302020204" pitchFamily="66" charset="0"/>
              </a:rPr>
              <a:t>Have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ever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been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sick</a:t>
            </a:r>
            <a:r>
              <a:rPr lang="pl-PL" sz="2200" dirty="0" smtClean="0">
                <a:latin typeface="Comic Sans MS" panose="030F0702030302020204" pitchFamily="66" charset="0"/>
              </a:rPr>
              <a:t>?</a:t>
            </a:r>
            <a:r>
              <a:rPr lang="pl-PL" sz="2200" b="1" dirty="0" smtClean="0">
                <a:latin typeface="Comic Sans MS" panose="030F0702030302020204" pitchFamily="66" charset="0"/>
              </a:rPr>
              <a:t>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Germs</a:t>
            </a:r>
            <a:r>
              <a:rPr lang="pl-PL" sz="2200" b="1" dirty="0" smtClean="0">
                <a:latin typeface="Comic Sans MS" panose="030F0702030302020204" pitchFamily="66" charset="0"/>
              </a:rPr>
              <a:t> </a:t>
            </a:r>
            <a:r>
              <a:rPr lang="pl-PL" sz="2200" dirty="0" smtClean="0">
                <a:latin typeface="Comic Sans MS" panose="030F0702030302020204" pitchFamily="66" charset="0"/>
              </a:rPr>
              <a:t>(zarazki) </a:t>
            </a:r>
            <a:r>
              <a:rPr lang="pl-PL" sz="2200" dirty="0" err="1" smtClean="0">
                <a:latin typeface="Comic Sans MS" panose="030F0702030302020204" pitchFamily="66" charset="0"/>
              </a:rPr>
              <a:t>make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sick</a:t>
            </a:r>
            <a:r>
              <a:rPr lang="pl-PL" sz="2200" dirty="0" smtClean="0">
                <a:latin typeface="Comic Sans MS" panose="030F0702030302020204" pitchFamily="66" charset="0"/>
              </a:rPr>
              <a:t>. </a:t>
            </a:r>
            <a:br>
              <a:rPr lang="pl-PL" sz="2200" dirty="0" smtClean="0">
                <a:latin typeface="Comic Sans MS" panose="030F0702030302020204" pitchFamily="66" charset="0"/>
              </a:rPr>
            </a:br>
            <a:r>
              <a:rPr lang="pl-PL" sz="2200" dirty="0" err="1" smtClean="0">
                <a:latin typeface="Comic Sans MS" panose="030F0702030302020204" pitchFamily="66" charset="0"/>
              </a:rPr>
              <a:t>Dirty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spread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germs</a:t>
            </a:r>
            <a:r>
              <a:rPr lang="pl-PL" sz="2200" dirty="0" smtClean="0">
                <a:latin typeface="Comic Sans MS" panose="030F0702030302020204" pitchFamily="66" charset="0"/>
              </a:rPr>
              <a:t>. </a:t>
            </a:r>
            <a:r>
              <a:rPr lang="pl-PL" sz="2200" dirty="0" err="1" smtClean="0">
                <a:latin typeface="Comic Sans MS" panose="030F0702030302020204" pitchFamily="66" charset="0"/>
              </a:rPr>
              <a:t>You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must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wash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: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3022890" y="3791936"/>
            <a:ext cx="35900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>
                <a:latin typeface="Comic Sans MS" panose="030F0702030302020204" pitchFamily="66" charset="0"/>
              </a:rPr>
              <a:t>touch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>
                <a:latin typeface="Comic Sans MS" panose="030F0702030302020204" pitchFamily="66" charset="0"/>
              </a:rPr>
              <a:t>and </a:t>
            </a:r>
            <a:r>
              <a:rPr lang="pl-PL" sz="2200" dirty="0" err="1" smtClean="0">
                <a:latin typeface="Comic Sans MS" panose="030F0702030302020204" pitchFamily="66" charset="0"/>
              </a:rPr>
              <a:t>eat</a:t>
            </a:r>
            <a:r>
              <a:rPr lang="pl-PL" sz="2200" dirty="0" smtClean="0">
                <a:latin typeface="Comic Sans MS" panose="030F0702030302020204" pitchFamily="66" charset="0"/>
              </a:rPr>
              <a:t> food</a:t>
            </a:r>
            <a:r>
              <a:rPr lang="pl-PL" sz="2200" dirty="0">
                <a:latin typeface="Comic Sans MS" panose="030F0702030302020204" pitchFamily="66" charset="0"/>
              </a:rPr>
              <a:t>.</a:t>
            </a:r>
          </a:p>
          <a:p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103907" y="3527413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200" dirty="0" err="1" smtClean="0">
                <a:latin typeface="Comic Sans MS" panose="030F0702030302020204" pitchFamily="66" charset="0"/>
              </a:rPr>
              <a:t>cook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meals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22198" y="6321223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>
                <a:latin typeface="Comic Sans MS" panose="030F0702030302020204" pitchFamily="66" charset="0"/>
              </a:rPr>
              <a:t>touch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animals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049818" y="6316125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>
                <a:latin typeface="Comic Sans MS" panose="030F0702030302020204" pitchFamily="66" charset="0"/>
              </a:rPr>
              <a:t>play</a:t>
            </a:r>
            <a:r>
              <a:rPr lang="pl-PL" dirty="0" smtClean="0">
                <a:latin typeface="Comic Sans MS" panose="030F0702030302020204" pitchFamily="66" charset="0"/>
              </a:rPr>
              <a:t>.</a:t>
            </a:r>
            <a:endParaRPr lang="pl-PL" dirty="0">
              <a:latin typeface="Comic Sans MS" panose="030F0702030302020204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612968" y="6316124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err="1" smtClean="0">
                <a:latin typeface="Comic Sans MS" panose="030F0702030302020204" pitchFamily="66" charset="0"/>
              </a:rPr>
              <a:t>use</a:t>
            </a:r>
            <a:r>
              <a:rPr lang="pl-PL" sz="2200" dirty="0" smtClean="0">
                <a:latin typeface="Comic Sans MS" panose="030F0702030302020204" pitchFamily="66" charset="0"/>
              </a:rPr>
              <a:t> the </a:t>
            </a:r>
            <a:r>
              <a:rPr lang="pl-PL" sz="2200" dirty="0" err="1" smtClean="0">
                <a:latin typeface="Comic Sans MS" panose="030F0702030302020204" pitchFamily="66" charset="0"/>
              </a:rPr>
              <a:t>toilet</a:t>
            </a:r>
            <a:r>
              <a:rPr lang="pl-PL" sz="2200" dirty="0" smtClean="0">
                <a:latin typeface="Comic Sans MS" panose="030F0702030302020204" pitchFamily="66" charset="0"/>
                <a:sym typeface="Wingdings" panose="05000000000000000000" pitchFamily="2" charset="2"/>
              </a:rPr>
              <a:t>.</a:t>
            </a:r>
            <a:endParaRPr lang="pl-PL" sz="2200" dirty="0">
              <a:latin typeface="Comic Sans MS" panose="030F0702030302020204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22198" y="4045534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latin typeface="Comic Sans MS" panose="030F0702030302020204" pitchFamily="66" charset="0"/>
              </a:rPr>
              <a:t>AFTER YOU: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175336" y="1618409"/>
            <a:ext cx="2704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 smtClean="0">
                <a:latin typeface="Comic Sans MS" panose="030F0702030302020204" pitchFamily="66" charset="0"/>
              </a:rPr>
              <a:t>BEFORE YOU:</a:t>
            </a:r>
            <a:endParaRPr lang="pl-PL" sz="2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4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4" t="18500" r="4308" b="650"/>
          <a:stretch/>
        </p:blipFill>
        <p:spPr>
          <a:xfrm>
            <a:off x="5582733" y="4921029"/>
            <a:ext cx="1310530" cy="183474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33"/>
          <a:stretch/>
        </p:blipFill>
        <p:spPr>
          <a:xfrm>
            <a:off x="124051" y="4948297"/>
            <a:ext cx="1552184" cy="137064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243" y="5373216"/>
            <a:ext cx="1850290" cy="123304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918" y="4759521"/>
            <a:ext cx="1536045" cy="155942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033" y="5345180"/>
            <a:ext cx="1892360" cy="1261081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378372" y="524642"/>
            <a:ext cx="1768241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Before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6899866" y="524642"/>
            <a:ext cx="1405513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After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18" name="Łącznik prosty ze strzałką 17"/>
          <p:cNvCxnSpPr/>
          <p:nvPr/>
        </p:nvCxnSpPr>
        <p:spPr>
          <a:xfrm flipV="1">
            <a:off x="378372" y="1772816"/>
            <a:ext cx="7927007" cy="5429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/>
          <p:cNvCxnSpPr/>
          <p:nvPr/>
        </p:nvCxnSpPr>
        <p:spPr>
          <a:xfrm>
            <a:off x="1115616" y="1556792"/>
            <a:ext cx="0" cy="43204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4380181" y="1574380"/>
            <a:ext cx="0" cy="43204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/>
          <p:cNvCxnSpPr/>
          <p:nvPr/>
        </p:nvCxnSpPr>
        <p:spPr>
          <a:xfrm>
            <a:off x="7619907" y="1560361"/>
            <a:ext cx="0" cy="43204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Prostokąt 23"/>
          <p:cNvSpPr/>
          <p:nvPr/>
        </p:nvSpPr>
        <p:spPr>
          <a:xfrm>
            <a:off x="3689869" y="524642"/>
            <a:ext cx="1304011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Now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261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556220" y="-29210"/>
            <a:ext cx="3555974" cy="7848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Hand</a:t>
            </a:r>
            <a:r>
              <a:rPr lang="pl-PL" sz="45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5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washing</a:t>
            </a:r>
            <a:endParaRPr lang="pl-PL" sz="45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93243" y="755620"/>
            <a:ext cx="8843253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200" dirty="0" err="1" smtClean="0">
                <a:latin typeface="Comic Sans MS" panose="030F0702030302020204" pitchFamily="66" charset="0"/>
              </a:rPr>
              <a:t>Look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at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pl-PL" sz="2200" dirty="0" err="1" smtClean="0">
                <a:latin typeface="Comic Sans MS" panose="030F0702030302020204" pitchFamily="66" charset="0"/>
              </a:rPr>
              <a:t>Are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they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dirty</a:t>
            </a:r>
            <a:r>
              <a:rPr lang="pl-PL" sz="2200" dirty="0" smtClean="0">
                <a:latin typeface="Comic Sans MS" panose="030F0702030302020204" pitchFamily="66" charset="0"/>
              </a:rPr>
              <a:t>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err="1" smtClean="0">
                <a:latin typeface="Comic Sans MS" panose="030F0702030302020204" pitchFamily="66" charset="0"/>
              </a:rPr>
              <a:t>Make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dirty</a:t>
            </a:r>
            <a:r>
              <a:rPr lang="pl-PL" sz="2200" dirty="0" smtClean="0">
                <a:latin typeface="Comic Sans MS" panose="030F0702030302020204" pitchFamily="66" charset="0"/>
              </a:rPr>
              <a:t> with a </a:t>
            </a:r>
            <a:r>
              <a:rPr lang="pl-PL" sz="2200" dirty="0" err="1" smtClean="0">
                <a:latin typeface="Comic Sans MS" panose="030F0702030302020204" pitchFamily="66" charset="0"/>
              </a:rPr>
              <a:t>newspaper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err="1" smtClean="0">
                <a:latin typeface="Comic Sans MS" panose="030F0702030302020204" pitchFamily="66" charset="0"/>
              </a:rPr>
              <a:t>Wash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 with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cold</a:t>
            </a:r>
            <a:r>
              <a:rPr lang="pl-PL" sz="2200" b="1" dirty="0" smtClean="0">
                <a:latin typeface="Comic Sans MS" panose="030F0702030302020204" pitchFamily="66" charset="0"/>
              </a:rPr>
              <a:t>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water</a:t>
            </a:r>
            <a:r>
              <a:rPr lang="pl-PL" sz="2200" b="1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only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err="1" smtClean="0">
                <a:latin typeface="Comic Sans MS" panose="030F0702030302020204" pitchFamily="66" charset="0"/>
              </a:rPr>
              <a:t>Now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wash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 with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soap</a:t>
            </a:r>
            <a:r>
              <a:rPr lang="pl-PL" sz="2200" dirty="0" smtClean="0">
                <a:latin typeface="Comic Sans MS" panose="030F0702030302020204" pitchFamily="66" charset="0"/>
              </a:rPr>
              <a:t> and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cold</a:t>
            </a:r>
            <a:r>
              <a:rPr lang="pl-PL" sz="2200" b="1" dirty="0" smtClean="0">
                <a:latin typeface="Comic Sans MS" panose="030F0702030302020204" pitchFamily="66" charset="0"/>
              </a:rPr>
              <a:t> </a:t>
            </a:r>
            <a:r>
              <a:rPr lang="pl-PL" sz="2200" b="1" dirty="0" err="1" smtClean="0">
                <a:latin typeface="Comic Sans MS" panose="030F0702030302020204" pitchFamily="66" charset="0"/>
              </a:rPr>
              <a:t>water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err="1" smtClean="0">
                <a:latin typeface="Comic Sans MS" panose="030F0702030302020204" pitchFamily="66" charset="0"/>
              </a:rPr>
              <a:t>Finally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wash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your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hands</a:t>
            </a:r>
            <a:r>
              <a:rPr lang="pl-PL" sz="2200" dirty="0" smtClean="0">
                <a:latin typeface="Comic Sans MS" panose="030F0702030302020204" pitchFamily="66" charset="0"/>
              </a:rPr>
              <a:t> with </a:t>
            </a:r>
            <a:r>
              <a:rPr lang="pl-PL" sz="2200" dirty="0" err="1" smtClean="0">
                <a:latin typeface="Comic Sans MS" panose="030F0702030302020204" pitchFamily="66" charset="0"/>
              </a:rPr>
              <a:t>soap</a:t>
            </a:r>
            <a:r>
              <a:rPr lang="pl-PL" sz="2200" dirty="0" smtClean="0">
                <a:latin typeface="Comic Sans MS" panose="030F0702030302020204" pitchFamily="66" charset="0"/>
              </a:rPr>
              <a:t> and </a:t>
            </a:r>
            <a:r>
              <a:rPr lang="pl-PL" sz="2200" dirty="0" err="1" smtClean="0">
                <a:latin typeface="Comic Sans MS" panose="030F0702030302020204" pitchFamily="66" charset="0"/>
              </a:rPr>
              <a:t>warm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water</a:t>
            </a:r>
            <a:r>
              <a:rPr lang="pl-PL" sz="2200" dirty="0" smtClean="0">
                <a:latin typeface="Comic Sans MS" panose="030F0702030302020204" pitchFamily="66" charset="0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l-PL" sz="2200" dirty="0" err="1" smtClean="0">
                <a:latin typeface="Comic Sans MS" panose="030F0702030302020204" pitchFamily="66" charset="0"/>
              </a:rPr>
              <a:t>Which</a:t>
            </a:r>
            <a:r>
              <a:rPr lang="pl-PL" sz="2200" dirty="0" smtClean="0">
                <a:latin typeface="Comic Sans MS" panose="030F0702030302020204" pitchFamily="66" charset="0"/>
              </a:rPr>
              <a:t> </a:t>
            </a:r>
            <a:r>
              <a:rPr lang="pl-PL" sz="2200" dirty="0" err="1" smtClean="0">
                <a:latin typeface="Comic Sans MS" panose="030F0702030302020204" pitchFamily="66" charset="0"/>
              </a:rPr>
              <a:t>works</a:t>
            </a:r>
            <a:r>
              <a:rPr lang="pl-PL" sz="2200" dirty="0" smtClean="0">
                <a:latin typeface="Comic Sans MS" panose="030F0702030302020204" pitchFamily="66" charset="0"/>
              </a:rPr>
              <a:t>  </a:t>
            </a:r>
            <a:r>
              <a:rPr lang="pl-PL" sz="2200" dirty="0" err="1" smtClean="0">
                <a:latin typeface="Comic Sans MS" panose="030F0702030302020204" pitchFamily="66" charset="0"/>
              </a:rPr>
              <a:t>best</a:t>
            </a:r>
            <a:r>
              <a:rPr lang="pl-PL" sz="2200" dirty="0" smtClean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81682" y="4509120"/>
            <a:ext cx="205304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 smtClean="0">
                <a:latin typeface="Comic Sans MS" panose="030F0702030302020204" pitchFamily="66" charset="0"/>
              </a:rPr>
              <a:t>cold</a:t>
            </a:r>
            <a:r>
              <a:rPr lang="pl-PL" sz="2500" b="1" dirty="0" smtClean="0">
                <a:latin typeface="Comic Sans MS" panose="030F0702030302020204" pitchFamily="66" charset="0"/>
              </a:rPr>
              <a:t> </a:t>
            </a:r>
            <a:r>
              <a:rPr lang="pl-PL" sz="2500" b="1" dirty="0" err="1" smtClean="0">
                <a:latin typeface="Comic Sans MS" panose="030F0702030302020204" pitchFamily="66" charset="0"/>
              </a:rPr>
              <a:t>water</a:t>
            </a:r>
            <a:endParaRPr lang="pl-PL" sz="2500" b="1" dirty="0">
              <a:latin typeface="Comic Sans MS" panose="030F0702030302020204" pitchFamily="66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2792966" y="4509119"/>
            <a:ext cx="304535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 smtClean="0">
                <a:latin typeface="Comic Sans MS" panose="030F0702030302020204" pitchFamily="66" charset="0"/>
              </a:rPr>
              <a:t>cold</a:t>
            </a:r>
            <a:r>
              <a:rPr lang="pl-PL" sz="2500" b="1" dirty="0" smtClean="0">
                <a:latin typeface="Comic Sans MS" panose="030F0702030302020204" pitchFamily="66" charset="0"/>
              </a:rPr>
              <a:t> </a:t>
            </a:r>
            <a:r>
              <a:rPr lang="pl-PL" sz="2500" b="1" dirty="0" err="1" smtClean="0">
                <a:latin typeface="Comic Sans MS" panose="030F0702030302020204" pitchFamily="66" charset="0"/>
              </a:rPr>
              <a:t>water</a:t>
            </a:r>
            <a:r>
              <a:rPr lang="pl-PL" sz="2500" b="1" dirty="0" smtClean="0">
                <a:latin typeface="Comic Sans MS" panose="030F0702030302020204" pitchFamily="66" charset="0"/>
              </a:rPr>
              <a:t> + </a:t>
            </a:r>
            <a:r>
              <a:rPr lang="pl-PL" sz="2500" b="1" dirty="0" err="1" smtClean="0">
                <a:latin typeface="Comic Sans MS" panose="030F0702030302020204" pitchFamily="66" charset="0"/>
              </a:rPr>
              <a:t>soap</a:t>
            </a:r>
            <a:endParaRPr lang="pl-PL" sz="2500" b="1" dirty="0">
              <a:latin typeface="Comic Sans MS" panose="030F0702030302020204" pitchFamily="66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6084168" y="4509119"/>
            <a:ext cx="31981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 smtClean="0">
                <a:latin typeface="Comic Sans MS" panose="030F0702030302020204" pitchFamily="66" charset="0"/>
              </a:rPr>
              <a:t>warm</a:t>
            </a:r>
            <a:r>
              <a:rPr lang="pl-PL" sz="2500" b="1" dirty="0" smtClean="0">
                <a:latin typeface="Comic Sans MS" panose="030F0702030302020204" pitchFamily="66" charset="0"/>
              </a:rPr>
              <a:t> </a:t>
            </a:r>
            <a:r>
              <a:rPr lang="pl-PL" sz="2500" b="1" dirty="0" err="1" smtClean="0">
                <a:latin typeface="Comic Sans MS" panose="030F0702030302020204" pitchFamily="66" charset="0"/>
              </a:rPr>
              <a:t>water</a:t>
            </a:r>
            <a:r>
              <a:rPr lang="pl-PL" sz="2500" b="1" dirty="0" smtClean="0">
                <a:latin typeface="Comic Sans MS" panose="030F0702030302020204" pitchFamily="66" charset="0"/>
              </a:rPr>
              <a:t> + </a:t>
            </a:r>
            <a:r>
              <a:rPr lang="pl-PL" sz="2500" b="1" dirty="0" err="1" smtClean="0">
                <a:latin typeface="Comic Sans MS" panose="030F0702030302020204" pitchFamily="66" charset="0"/>
              </a:rPr>
              <a:t>soap</a:t>
            </a:r>
            <a:endParaRPr lang="pl-PL" sz="2500" b="1" dirty="0">
              <a:latin typeface="Comic Sans MS" panose="030F0702030302020204" pitchFamily="66" charset="0"/>
            </a:endParaRPr>
          </a:p>
        </p:txBody>
      </p:sp>
      <p:sp>
        <p:nvSpPr>
          <p:cNvPr id="19" name="Uśmiechnięta buźka 18"/>
          <p:cNvSpPr/>
          <p:nvPr/>
        </p:nvSpPr>
        <p:spPr>
          <a:xfrm>
            <a:off x="1774819" y="5162769"/>
            <a:ext cx="559388" cy="576064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Uśmiechnięta buźka 19"/>
          <p:cNvSpPr/>
          <p:nvPr/>
        </p:nvSpPr>
        <p:spPr>
          <a:xfrm>
            <a:off x="4791751" y="5148624"/>
            <a:ext cx="559388" cy="576064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Uśmiechnięta buźka 20"/>
          <p:cNvSpPr/>
          <p:nvPr/>
        </p:nvSpPr>
        <p:spPr>
          <a:xfrm>
            <a:off x="8100391" y="5131498"/>
            <a:ext cx="559388" cy="576064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Uśmiechnięta buźka 21"/>
          <p:cNvSpPr/>
          <p:nvPr/>
        </p:nvSpPr>
        <p:spPr>
          <a:xfrm>
            <a:off x="286777" y="5131498"/>
            <a:ext cx="559388" cy="576064"/>
          </a:xfrm>
          <a:prstGeom prst="smileyFace">
            <a:avLst>
              <a:gd name="adj" fmla="val -465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Uśmiechnięta buźka 22"/>
          <p:cNvSpPr/>
          <p:nvPr/>
        </p:nvSpPr>
        <p:spPr>
          <a:xfrm>
            <a:off x="6345003" y="5148624"/>
            <a:ext cx="559388" cy="576064"/>
          </a:xfrm>
          <a:prstGeom prst="smileyFace">
            <a:avLst>
              <a:gd name="adj" fmla="val -465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Uśmiechnięta buźka 23"/>
          <p:cNvSpPr/>
          <p:nvPr/>
        </p:nvSpPr>
        <p:spPr>
          <a:xfrm>
            <a:off x="2983167" y="5121265"/>
            <a:ext cx="559388" cy="576064"/>
          </a:xfrm>
          <a:prstGeom prst="smileyFace">
            <a:avLst>
              <a:gd name="adj" fmla="val -465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Uśmiechnięta buźka 24"/>
          <p:cNvSpPr/>
          <p:nvPr/>
        </p:nvSpPr>
        <p:spPr>
          <a:xfrm>
            <a:off x="1036049" y="5131498"/>
            <a:ext cx="559388" cy="576064"/>
          </a:xfrm>
          <a:prstGeom prst="smileyFace">
            <a:avLst>
              <a:gd name="adj" fmla="val 821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Uśmiechnięta buźka 25"/>
          <p:cNvSpPr/>
          <p:nvPr/>
        </p:nvSpPr>
        <p:spPr>
          <a:xfrm>
            <a:off x="7222697" y="5162769"/>
            <a:ext cx="559388" cy="576064"/>
          </a:xfrm>
          <a:prstGeom prst="smileyFace">
            <a:avLst>
              <a:gd name="adj" fmla="val 821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Uśmiechnięta buźka 26"/>
          <p:cNvSpPr/>
          <p:nvPr/>
        </p:nvSpPr>
        <p:spPr>
          <a:xfrm>
            <a:off x="3887459" y="5131498"/>
            <a:ext cx="559388" cy="576064"/>
          </a:xfrm>
          <a:prstGeom prst="smileyFace">
            <a:avLst>
              <a:gd name="adj" fmla="val 821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pole tekstowe 27"/>
          <p:cNvSpPr txBox="1"/>
          <p:nvPr/>
        </p:nvSpPr>
        <p:spPr>
          <a:xfrm>
            <a:off x="86682" y="5852886"/>
            <a:ext cx="90364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>
                <a:latin typeface="Comic Sans MS" panose="030F0702030302020204" pitchFamily="66" charset="0"/>
              </a:rPr>
              <a:t>Washing</a:t>
            </a:r>
            <a:r>
              <a:rPr lang="pl-PL" sz="3000" b="1" dirty="0" smtClean="0">
                <a:latin typeface="Comic Sans MS" panose="030F0702030302020204" pitchFamily="66" charset="0"/>
              </a:rPr>
              <a:t> </a:t>
            </a:r>
            <a:r>
              <a:rPr lang="pl-PL" sz="3000" b="1" dirty="0" err="1" smtClean="0">
                <a:latin typeface="Comic Sans MS" panose="030F0702030302020204" pitchFamily="66" charset="0"/>
              </a:rPr>
              <a:t>hands</a:t>
            </a:r>
            <a:r>
              <a:rPr lang="pl-PL" sz="3000" b="1" dirty="0" smtClean="0">
                <a:latin typeface="Comic Sans MS" panose="030F0702030302020204" pitchFamily="66" charset="0"/>
              </a:rPr>
              <a:t> with …………………………………………………</a:t>
            </a:r>
            <a:br>
              <a:rPr lang="pl-PL" sz="3000" b="1" dirty="0" smtClean="0">
                <a:latin typeface="Comic Sans MS" panose="030F0702030302020204" pitchFamily="66" charset="0"/>
              </a:rPr>
            </a:br>
            <a:r>
              <a:rPr lang="pl-PL" sz="3000" b="1" dirty="0" err="1" smtClean="0">
                <a:latin typeface="Comic Sans MS" panose="030F0702030302020204" pitchFamily="66" charset="0"/>
              </a:rPr>
              <a:t>works</a:t>
            </a:r>
            <a:r>
              <a:rPr lang="pl-PL" sz="3000" b="1" dirty="0" smtClean="0">
                <a:latin typeface="Comic Sans MS" panose="030F0702030302020204" pitchFamily="66" charset="0"/>
              </a:rPr>
              <a:t> </a:t>
            </a:r>
            <a:r>
              <a:rPr lang="pl-PL" sz="3000" b="1" dirty="0" err="1" smtClean="0">
                <a:latin typeface="Comic Sans MS" panose="030F0702030302020204" pitchFamily="66" charset="0"/>
              </a:rPr>
              <a:t>best</a:t>
            </a:r>
            <a:r>
              <a:rPr lang="pl-PL" sz="3000" b="1" dirty="0" smtClean="0">
                <a:latin typeface="Comic Sans MS" panose="030F0702030302020204" pitchFamily="66" charset="0"/>
              </a:rPr>
              <a:t>.</a:t>
            </a:r>
            <a:endParaRPr lang="pl-PL" sz="3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13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133" y="3458422"/>
            <a:ext cx="994850" cy="64527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969" y="4483150"/>
            <a:ext cx="1662328" cy="79120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44" y="4514140"/>
            <a:ext cx="608070" cy="84845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7329" y="5214388"/>
            <a:ext cx="412452" cy="1322009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527" y="3369475"/>
            <a:ext cx="1610176" cy="690965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1" y="3507360"/>
            <a:ext cx="1109092" cy="63775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092" y="5489178"/>
            <a:ext cx="971078" cy="1167621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60" y="6369372"/>
            <a:ext cx="2021564" cy="403892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320" y="4080751"/>
            <a:ext cx="587631" cy="1483205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252" y="3375970"/>
            <a:ext cx="749927" cy="101508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50458">
            <a:off x="4920302" y="4335857"/>
            <a:ext cx="1770904" cy="788956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483" y="3094427"/>
            <a:ext cx="677640" cy="91370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0546" y="5739221"/>
            <a:ext cx="830599" cy="1034043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546" y="4797580"/>
            <a:ext cx="726670" cy="1086641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18" y="5739221"/>
            <a:ext cx="768413" cy="686119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073" y="5896741"/>
            <a:ext cx="831776" cy="846807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262" y="5802437"/>
            <a:ext cx="1201950" cy="854362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064" y="620293"/>
            <a:ext cx="912419" cy="1231922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31" y="631878"/>
            <a:ext cx="899560" cy="1214928"/>
          </a:xfrm>
          <a:prstGeom prst="rect">
            <a:avLst/>
          </a:prstGeom>
        </p:spPr>
      </p:pic>
      <p:sp>
        <p:nvSpPr>
          <p:cNvPr id="5" name="Elipsa 4"/>
          <p:cNvSpPr/>
          <p:nvPr/>
        </p:nvSpPr>
        <p:spPr>
          <a:xfrm>
            <a:off x="395075" y="291653"/>
            <a:ext cx="2012141" cy="187220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Elipsa 27"/>
          <p:cNvSpPr/>
          <p:nvPr/>
        </p:nvSpPr>
        <p:spPr>
          <a:xfrm>
            <a:off x="6739580" y="291653"/>
            <a:ext cx="2012141" cy="187220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334484" y="2295216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use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to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dry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my body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after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shower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l-PL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………………..  </a:t>
            </a:r>
            <a:endParaRPr lang="pl-PL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34484" y="40070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use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and                       to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brush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teeth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l-PL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pl-PL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………………..    ………………………  </a:t>
            </a:r>
            <a:endParaRPr lang="pl-PL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359024" y="4005064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use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to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blow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nose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pl-PL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………………..  </a:t>
            </a:r>
            <a:endParaRPr lang="pl-PL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359024" y="5589240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use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to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wash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my </a:t>
            </a:r>
            <a:r>
              <a:rPr lang="pl-PL" sz="28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hands</a:t>
            </a:r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endParaRPr lang="pl-PL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………………..  </a:t>
            </a:r>
            <a:endParaRPr lang="pl-PL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12" t="5201" r="746" b="52800"/>
          <a:stretch/>
        </p:blipFill>
        <p:spPr>
          <a:xfrm>
            <a:off x="1805988" y="1697219"/>
            <a:ext cx="993308" cy="944649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4" t="38800" r="47637" b="45800"/>
          <a:stretch/>
        </p:blipFill>
        <p:spPr>
          <a:xfrm rot="19547578">
            <a:off x="3311477" y="226616"/>
            <a:ext cx="1559608" cy="536115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6" t="8000" r="29525" b="68200"/>
          <a:stretch/>
        </p:blipFill>
        <p:spPr>
          <a:xfrm rot="1948418">
            <a:off x="1117496" y="328102"/>
            <a:ext cx="1395168" cy="539043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400" r="79137"/>
          <a:stretch/>
        </p:blipFill>
        <p:spPr>
          <a:xfrm>
            <a:off x="1626082" y="3374767"/>
            <a:ext cx="984401" cy="918329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5" t="51400" r="25588" b="16400"/>
          <a:stretch/>
        </p:blipFill>
        <p:spPr>
          <a:xfrm>
            <a:off x="1626082" y="5085184"/>
            <a:ext cx="920450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0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ole tekstowe 12"/>
          <p:cNvSpPr txBox="1"/>
          <p:nvPr/>
        </p:nvSpPr>
        <p:spPr>
          <a:xfrm>
            <a:off x="-104533" y="573397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I </a:t>
            </a:r>
            <a:r>
              <a:rPr lang="pl-PL" sz="3000" b="1" dirty="0" err="1" smtClean="0"/>
              <a:t>clean</a:t>
            </a:r>
            <a:r>
              <a:rPr lang="pl-PL" sz="3000" b="1" dirty="0" smtClean="0"/>
              <a:t> my </a:t>
            </a:r>
            <a:br>
              <a:rPr lang="pl-PL" sz="3000" b="1" dirty="0" smtClean="0"/>
            </a:br>
            <a:r>
              <a:rPr lang="pl-PL" sz="3000" b="1" dirty="0" smtClean="0"/>
              <a:t>t_ _th.</a:t>
            </a:r>
            <a:endParaRPr lang="pl-PL" sz="3000" b="1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6541558" y="573397"/>
            <a:ext cx="26341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I </a:t>
            </a:r>
            <a:r>
              <a:rPr lang="pl-PL" sz="3000" b="1" dirty="0" err="1" smtClean="0"/>
              <a:t>brush</a:t>
            </a:r>
            <a:r>
              <a:rPr lang="pl-PL" sz="3000" b="1" dirty="0" smtClean="0"/>
              <a:t> my </a:t>
            </a:r>
            <a:br>
              <a:rPr lang="pl-PL" sz="3000" b="1" dirty="0" smtClean="0"/>
            </a:br>
            <a:r>
              <a:rPr lang="pl-PL" sz="3000" b="1" dirty="0" smtClean="0"/>
              <a:t>h_ _ r.</a:t>
            </a:r>
            <a:endParaRPr lang="pl-PL" sz="30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5828750" y="5285873"/>
            <a:ext cx="3995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I </a:t>
            </a:r>
            <a:r>
              <a:rPr lang="pl-PL" sz="3000" b="1" dirty="0" err="1" smtClean="0"/>
              <a:t>take</a:t>
            </a:r>
            <a:r>
              <a:rPr lang="pl-PL" sz="3000" b="1" dirty="0" smtClean="0"/>
              <a:t> a </a:t>
            </a:r>
            <a:br>
              <a:rPr lang="pl-PL" sz="3000" b="1" dirty="0" smtClean="0"/>
            </a:br>
            <a:r>
              <a:rPr lang="pl-PL" sz="3000" b="1" dirty="0" smtClean="0"/>
              <a:t>b _ th.</a:t>
            </a:r>
            <a:endParaRPr lang="pl-PL" sz="3000" b="1" dirty="0"/>
          </a:p>
        </p:txBody>
      </p:sp>
      <p:cxnSp>
        <p:nvCxnSpPr>
          <p:cNvPr id="21" name="Łącznik prosty ze strzałką 20"/>
          <p:cNvCxnSpPr/>
          <p:nvPr/>
        </p:nvCxnSpPr>
        <p:spPr>
          <a:xfrm flipH="1" flipV="1">
            <a:off x="2043797" y="1934821"/>
            <a:ext cx="914873" cy="1076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 flipV="1">
            <a:off x="5911919" y="1930777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flipH="1">
            <a:off x="1979712" y="4249388"/>
            <a:ext cx="787248" cy="6917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>
            <a:off x="5804429" y="4327090"/>
            <a:ext cx="847870" cy="658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rostokąt 5"/>
          <p:cNvSpPr/>
          <p:nvPr/>
        </p:nvSpPr>
        <p:spPr>
          <a:xfrm>
            <a:off x="2848715" y="3207420"/>
            <a:ext cx="307165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3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 </a:t>
            </a:r>
            <a:r>
              <a:rPr lang="pl-PL" sz="30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take</a:t>
            </a:r>
            <a:r>
              <a:rPr lang="pl-PL" sz="3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l-PL" sz="30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care</a:t>
            </a:r>
            <a:r>
              <a:rPr lang="pl-PL" sz="3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of my body</a:t>
            </a:r>
            <a:endParaRPr lang="pl-PL" sz="3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Prostokąt zaokrąglony 1"/>
          <p:cNvSpPr/>
          <p:nvPr/>
        </p:nvSpPr>
        <p:spPr>
          <a:xfrm>
            <a:off x="78002" y="223714"/>
            <a:ext cx="2117734" cy="1715031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zaokrąglony 25"/>
          <p:cNvSpPr/>
          <p:nvPr/>
        </p:nvSpPr>
        <p:spPr>
          <a:xfrm>
            <a:off x="6793314" y="215746"/>
            <a:ext cx="2117734" cy="1715031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Prostokąt zaokrąglony 26"/>
          <p:cNvSpPr/>
          <p:nvPr/>
        </p:nvSpPr>
        <p:spPr>
          <a:xfrm>
            <a:off x="78002" y="4997517"/>
            <a:ext cx="2117734" cy="1715031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Prostokąt zaokrąglony 28"/>
          <p:cNvSpPr/>
          <p:nvPr/>
        </p:nvSpPr>
        <p:spPr>
          <a:xfrm>
            <a:off x="6767851" y="4908223"/>
            <a:ext cx="2117734" cy="1715031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ole tekstowe 29"/>
          <p:cNvSpPr txBox="1"/>
          <p:nvPr/>
        </p:nvSpPr>
        <p:spPr>
          <a:xfrm>
            <a:off x="-104533" y="5347200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I do</a:t>
            </a:r>
            <a:br>
              <a:rPr lang="pl-PL" sz="3000" b="1" dirty="0" smtClean="0"/>
            </a:br>
            <a:r>
              <a:rPr lang="pl-PL" sz="3000" b="1" dirty="0" smtClean="0"/>
              <a:t>_x _ </a:t>
            </a:r>
            <a:r>
              <a:rPr lang="pl-PL" sz="3000" b="1" dirty="0" err="1" smtClean="0"/>
              <a:t>rc</a:t>
            </a:r>
            <a:r>
              <a:rPr lang="pl-PL" sz="3000" b="1" dirty="0" smtClean="0"/>
              <a:t> _ s _.</a:t>
            </a:r>
            <a:endParaRPr lang="pl-PL" sz="3000" b="1" dirty="0"/>
          </a:p>
        </p:txBody>
      </p:sp>
      <p:sp>
        <p:nvSpPr>
          <p:cNvPr id="3" name="Ramka 2"/>
          <p:cNvSpPr/>
          <p:nvPr/>
        </p:nvSpPr>
        <p:spPr>
          <a:xfrm>
            <a:off x="2766960" y="2852936"/>
            <a:ext cx="3317208" cy="1656184"/>
          </a:xfrm>
          <a:prstGeom prst="fram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pic>
        <p:nvPicPr>
          <p:cNvPr id="16" name="Obraz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000" r="78110"/>
          <a:stretch/>
        </p:blipFill>
        <p:spPr>
          <a:xfrm>
            <a:off x="5454557" y="176814"/>
            <a:ext cx="1151646" cy="1701960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68" b="62600"/>
          <a:stretch/>
        </p:blipFill>
        <p:spPr>
          <a:xfrm>
            <a:off x="2497598" y="206827"/>
            <a:ext cx="1056676" cy="1819241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513" y="4997517"/>
            <a:ext cx="1019816" cy="1728960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6" t="35300" r="30089" b="32150"/>
          <a:stretch/>
        </p:blipFill>
        <p:spPr>
          <a:xfrm>
            <a:off x="4968973" y="5114668"/>
            <a:ext cx="1719553" cy="148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45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5" grpId="0" build="p"/>
      <p:bldP spid="17" grpId="0" build="p"/>
      <p:bldP spid="30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/>
          <a:srcRect l="17347" t="30313" r="54427" b="12594"/>
          <a:stretch/>
        </p:blipFill>
        <p:spPr>
          <a:xfrm>
            <a:off x="107504" y="260648"/>
            <a:ext cx="5472608" cy="622375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6300192" y="561336"/>
            <a:ext cx="2592288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ACTIVE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JUMP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FUN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MOVE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RUN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WALK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DANCE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latin typeface="Comic Sans MS" panose="030F0702030302020204" pitchFamily="66" charset="0"/>
              </a:rPr>
              <a:t>HOP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SWIM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chemeClr val="bg1">
                    <a:lumMod val="85000"/>
                  </a:schemeClr>
                </a:solidFill>
                <a:latin typeface="Comic Sans MS" panose="030F0702030302020204" pitchFamily="66" charset="0"/>
              </a:rPr>
              <a:t>BICYCLE</a:t>
            </a:r>
          </a:p>
          <a:p>
            <a:pPr>
              <a:lnSpc>
                <a:spcPct val="150000"/>
              </a:lnSpc>
            </a:pPr>
            <a:r>
              <a:rPr lang="pl-PL" sz="2200" b="1" dirty="0" smtClean="0">
                <a:solidFill>
                  <a:srgbClr val="FF66FF"/>
                </a:solidFill>
                <a:latin typeface="Comic Sans MS" panose="030F0702030302020204" pitchFamily="66" charset="0"/>
              </a:rPr>
              <a:t>JACKS JUMP</a:t>
            </a:r>
            <a:endParaRPr lang="pl-PL" sz="2200" b="1" dirty="0">
              <a:solidFill>
                <a:srgbClr val="FF66FF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ganiczny">
  <a:themeElements>
    <a:clrScheme name="Organiczny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zny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zny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8103</TotalTime>
  <Words>357</Words>
  <Application>Microsoft Office PowerPoint</Application>
  <PresentationFormat>Pokaz na ekranie (4:3)</PresentationFormat>
  <Paragraphs>100</Paragraphs>
  <Slides>13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13</vt:i4>
      </vt:variant>
    </vt:vector>
  </HeadingPairs>
  <TitlesOfParts>
    <vt:vector size="21" baseType="lpstr">
      <vt:lpstr>Arial</vt:lpstr>
      <vt:lpstr>Calibri</vt:lpstr>
      <vt:lpstr>Comic Sans MS</vt:lpstr>
      <vt:lpstr>Garamond</vt:lpstr>
      <vt:lpstr>Times New Roman</vt:lpstr>
      <vt:lpstr>Wingdings</vt:lpstr>
      <vt:lpstr>1_Motyw pakietu Office</vt:lpstr>
      <vt:lpstr>Organiczny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313</cp:revision>
  <dcterms:created xsi:type="dcterms:W3CDTF">2014-08-20T07:15:50Z</dcterms:created>
  <dcterms:modified xsi:type="dcterms:W3CDTF">2015-07-20T10:58:57Z</dcterms:modified>
</cp:coreProperties>
</file>