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91" r:id="rId2"/>
    <p:sldId id="275" r:id="rId3"/>
    <p:sldId id="290" r:id="rId4"/>
    <p:sldId id="282" r:id="rId5"/>
    <p:sldId id="289" r:id="rId6"/>
    <p:sldId id="288" r:id="rId7"/>
    <p:sldId id="287" r:id="rId8"/>
    <p:sldId id="284" r:id="rId9"/>
    <p:sldId id="257" r:id="rId10"/>
    <p:sldId id="269" r:id="rId11"/>
    <p:sldId id="270" r:id="rId12"/>
    <p:sldId id="256" r:id="rId13"/>
    <p:sldId id="258" r:id="rId14"/>
    <p:sldId id="266" r:id="rId15"/>
    <p:sldId id="267" r:id="rId16"/>
    <p:sldId id="261" r:id="rId17"/>
    <p:sldId id="263" r:id="rId18"/>
    <p:sldId id="265" r:id="rId19"/>
    <p:sldId id="264" r:id="rId20"/>
    <p:sldId id="262" r:id="rId21"/>
    <p:sldId id="268" r:id="rId22"/>
    <p:sldId id="260" r:id="rId23"/>
    <p:sldId id="259" r:id="rId2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77777"/>
    <a:srgbClr val="FFFF99"/>
    <a:srgbClr val="FF33CC"/>
    <a:srgbClr val="9C6F9D"/>
    <a:srgbClr val="006600"/>
    <a:srgbClr val="660033"/>
    <a:srgbClr val="99CC00"/>
    <a:srgbClr val="FF3300"/>
    <a:srgbClr val="C58047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746" y="-3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1D411A-88FF-4A6C-B546-207923ED8DEE}" type="datetimeFigureOut">
              <a:rPr lang="pl-PL" smtClean="0"/>
              <a:t>2015-06-23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D5131F-4A08-4063-A2A5-ECC7D05C36F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44913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2015-06-23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45309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2015-06-23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05114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2015-06-23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68515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2015-06-23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0019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2015-06-23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54916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2015-06-23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58159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2015-06-23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68651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2015-06-23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66747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2015-06-23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82764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2015-06-23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1618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8C92B0-66B0-44C0-9388-44B254770A0A}" type="datetimeFigureOut">
              <a:rPr lang="pl-PL" smtClean="0"/>
              <a:t>2015-06-23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00874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tint val="40000"/>
                <a:satMod val="350000"/>
              </a:schemeClr>
            </a:gs>
            <a:gs pos="10000">
              <a:schemeClr val="tx2"/>
            </a:gs>
            <a:gs pos="100000">
              <a:schemeClr val="bg1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C92B0-66B0-44C0-9388-44B254770A0A}" type="datetimeFigureOut">
              <a:rPr lang="pl-PL" smtClean="0"/>
              <a:t>2015-06-23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9DF1C-2D40-4C1D-BAE5-5AB162D78E5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45180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0" y="2724875"/>
            <a:ext cx="49589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CASTLE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4067360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9" name="Picture 21" descr="C:\Users\Iza\Documents\iza hp kopia 20.06\ORE\ORE\Prezentacje\Castle\shutterstock_1996096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836712"/>
            <a:ext cx="8064896" cy="5376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2843808" y="800855"/>
            <a:ext cx="403347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CASTLE</a:t>
            </a:r>
            <a:endParaRPr lang="pl-PL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737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Iza\Documents\iza hp kopia 20.06\ORE\ORE\Prezentacje\Castle\shutterstock_1642914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8254190" cy="5398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773272" y="5932004"/>
            <a:ext cx="802104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4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Wawel </a:t>
            </a:r>
            <a:r>
              <a:rPr lang="pl-PL" sz="44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Royal</a:t>
            </a:r>
            <a:r>
              <a:rPr lang="pl-PL" sz="44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Castle</a:t>
            </a:r>
            <a:r>
              <a:rPr lang="pl-PL" sz="44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4400" b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Kraków</a:t>
            </a:r>
            <a:endParaRPr lang="pl-PL" sz="44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328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solidFill>
                  <a:srgbClr val="FFFF00"/>
                </a:solidFill>
              </a:rPr>
              <a:t>KING &amp; QUEEN</a:t>
            </a:r>
            <a:endParaRPr lang="pl-PL" b="1" dirty="0">
              <a:solidFill>
                <a:srgbClr val="FFFF00"/>
              </a:solidFill>
            </a:endParaRPr>
          </a:p>
        </p:txBody>
      </p:sp>
      <p:pic>
        <p:nvPicPr>
          <p:cNvPr id="4098" name="Picture 2" descr="C:\Users\Iza\Documents\iza hp kopia 20.06\ORE\ORE\Prezentacje\Castle\shutterstock_17117426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268760"/>
            <a:ext cx="3850889" cy="544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3378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solidFill>
                  <a:srgbClr val="FFFF00"/>
                </a:solidFill>
              </a:rPr>
              <a:t>CROWN &amp; SCEPTER</a:t>
            </a:r>
            <a:endParaRPr lang="pl-PL" b="1" dirty="0">
              <a:solidFill>
                <a:srgbClr val="FFFF00"/>
              </a:solidFill>
            </a:endParaRPr>
          </a:p>
        </p:txBody>
      </p:sp>
      <p:pic>
        <p:nvPicPr>
          <p:cNvPr id="7172" name="Picture 4" descr="F:\obrazki synergia marzec 2015\berł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9852">
            <a:off x="5248751" y="1538730"/>
            <a:ext cx="1443167" cy="492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F:\obrazki synergia marzec 2015\korona bw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505" y="1916832"/>
            <a:ext cx="2552552" cy="2502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7098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solidFill>
                  <a:srgbClr val="FFFF00"/>
                </a:solidFill>
              </a:rPr>
              <a:t>KNIGHT &amp; HORSE</a:t>
            </a:r>
            <a:endParaRPr lang="pl-PL" b="1" dirty="0">
              <a:solidFill>
                <a:srgbClr val="FFFF00"/>
              </a:solidFill>
            </a:endParaRPr>
          </a:p>
        </p:txBody>
      </p:sp>
      <p:pic>
        <p:nvPicPr>
          <p:cNvPr id="6146" name="Picture 2" descr="F:\obrazki synergia marzec 2015\rycerz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86785"/>
            <a:ext cx="185795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obrazki synergia marzec 2015\koń z rzęde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9490" y="1162050"/>
            <a:ext cx="5521114" cy="5079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3504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solidFill>
                  <a:srgbClr val="FFFF00"/>
                </a:solidFill>
              </a:rPr>
              <a:t>SHIELD &amp; SWORD</a:t>
            </a:r>
            <a:endParaRPr lang="pl-PL" b="1" dirty="0">
              <a:solidFill>
                <a:srgbClr val="FFFF00"/>
              </a:solidFill>
            </a:endParaRPr>
          </a:p>
        </p:txBody>
      </p:sp>
      <p:pic>
        <p:nvPicPr>
          <p:cNvPr id="5122" name="Picture 2" descr="F:\obrazki synergia marzec 2015\tarcza rycersk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064371"/>
            <a:ext cx="2736304" cy="4171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obrazki synergia marzec 2015\miecz bw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48075">
            <a:off x="3420293" y="1086302"/>
            <a:ext cx="1245220" cy="5544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6407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>
                <a:solidFill>
                  <a:srgbClr val="FFFF00"/>
                </a:solidFill>
              </a:rPr>
              <a:t>BOW &amp; ARROW</a:t>
            </a:r>
            <a:endParaRPr lang="pl-PL" b="1" dirty="0">
              <a:solidFill>
                <a:srgbClr val="FFFF00"/>
              </a:solidFill>
            </a:endParaRPr>
          </a:p>
        </p:txBody>
      </p:sp>
      <p:pic>
        <p:nvPicPr>
          <p:cNvPr id="4098" name="Picture 2" descr="F:\obrazki synergia marzec 2015\łuk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491" y="2420888"/>
            <a:ext cx="5078562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F:\obrazki synergia marzec 2015\strzał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626434">
            <a:off x="4490806" y="2163781"/>
            <a:ext cx="575781" cy="3960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2116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40000"/>
                <a:lumOff val="60000"/>
              </a:schemeClr>
            </a:gs>
            <a:gs pos="10000">
              <a:schemeClr val="tx2"/>
            </a:gs>
            <a:gs pos="100000">
              <a:schemeClr val="bg1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prstTxWarp prst="textChevron">
              <a:avLst/>
            </a:prstTxWarp>
          </a:bodyPr>
          <a:lstStyle/>
          <a:p>
            <a:r>
              <a:rPr lang="pl-PL" dirty="0" smtClean="0">
                <a:solidFill>
                  <a:srgbClr val="FFFF99"/>
                </a:solidFill>
              </a:rPr>
              <a:t>CASTLE</a:t>
            </a:r>
            <a:endParaRPr lang="pl-PL" dirty="0">
              <a:solidFill>
                <a:srgbClr val="FFFF99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4360" y="4365104"/>
            <a:ext cx="8291264" cy="1972816"/>
          </a:xfrm>
        </p:spPr>
        <p:txBody>
          <a:bodyPr>
            <a:prstTxWarp prst="textChevronInverted">
              <a:avLst/>
            </a:prstTxWarp>
            <a:normAutofit/>
          </a:bodyPr>
          <a:lstStyle/>
          <a:p>
            <a:pPr marL="0" indent="0">
              <a:buNone/>
            </a:pPr>
            <a:r>
              <a:rPr lang="pl-PL" sz="7200" dirty="0" smtClean="0">
                <a:solidFill>
                  <a:srgbClr val="FFFF99"/>
                </a:solidFill>
              </a:rPr>
              <a:t>Wheel of </a:t>
            </a:r>
            <a:r>
              <a:rPr lang="pl-PL" sz="7200" dirty="0" err="1" smtClean="0">
                <a:solidFill>
                  <a:srgbClr val="FFFF99"/>
                </a:solidFill>
              </a:rPr>
              <a:t>fortune</a:t>
            </a:r>
            <a:r>
              <a:rPr lang="pl-PL" sz="7200" dirty="0" smtClean="0">
                <a:solidFill>
                  <a:srgbClr val="FFFF99"/>
                </a:solidFill>
              </a:rPr>
              <a:t> </a:t>
            </a:r>
            <a:endParaRPr lang="pl-PL" sz="7200" dirty="0">
              <a:solidFill>
                <a:srgbClr val="FFFF99"/>
              </a:solidFill>
            </a:endParaRPr>
          </a:p>
        </p:txBody>
      </p:sp>
      <p:pic>
        <p:nvPicPr>
          <p:cNvPr id="9" name="Obraz 8"/>
          <p:cNvPicPr/>
          <p:nvPr/>
        </p:nvPicPr>
        <p:blipFill rotWithShape="1">
          <a:blip r:embed="rId2"/>
          <a:srcRect l="19669" t="11363" r="4460" b="16116"/>
          <a:stretch/>
        </p:blipFill>
        <p:spPr bwMode="auto">
          <a:xfrm>
            <a:off x="2627784" y="1556792"/>
            <a:ext cx="3744416" cy="28083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1625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a 4"/>
          <p:cNvSpPr/>
          <p:nvPr/>
        </p:nvSpPr>
        <p:spPr>
          <a:xfrm>
            <a:off x="2411760" y="404664"/>
            <a:ext cx="1512168" cy="144016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l-PL" b="1" dirty="0" smtClean="0"/>
              <a:t>2</a:t>
            </a:r>
            <a:endParaRPr lang="pl-PL" b="1" dirty="0"/>
          </a:p>
        </p:txBody>
      </p:sp>
      <p:sp>
        <p:nvSpPr>
          <p:cNvPr id="6" name="Elipsa 5"/>
          <p:cNvSpPr/>
          <p:nvPr/>
        </p:nvSpPr>
        <p:spPr>
          <a:xfrm>
            <a:off x="4780036" y="476672"/>
            <a:ext cx="1456136" cy="144016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l-PL" b="1" dirty="0" smtClean="0"/>
              <a:t>3</a:t>
            </a:r>
            <a:endParaRPr lang="pl-PL" b="1" dirty="0"/>
          </a:p>
        </p:txBody>
      </p:sp>
      <p:sp>
        <p:nvSpPr>
          <p:cNvPr id="8" name="Elipsa 7"/>
          <p:cNvSpPr/>
          <p:nvPr/>
        </p:nvSpPr>
        <p:spPr>
          <a:xfrm>
            <a:off x="467544" y="404664"/>
            <a:ext cx="1440160" cy="1440160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pl-PL" b="1" dirty="0" smtClean="0"/>
          </a:p>
          <a:p>
            <a:pPr algn="r"/>
            <a:r>
              <a:rPr lang="pl-PL" b="1" dirty="0" smtClean="0"/>
              <a:t>   1</a:t>
            </a:r>
          </a:p>
        </p:txBody>
      </p:sp>
      <p:sp>
        <p:nvSpPr>
          <p:cNvPr id="9" name="Elipsa 8"/>
          <p:cNvSpPr/>
          <p:nvPr/>
        </p:nvSpPr>
        <p:spPr>
          <a:xfrm>
            <a:off x="7020272" y="404664"/>
            <a:ext cx="1476164" cy="1440160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l-PL" b="1" dirty="0" smtClean="0"/>
              <a:t>4</a:t>
            </a:r>
          </a:p>
        </p:txBody>
      </p:sp>
      <p:sp>
        <p:nvSpPr>
          <p:cNvPr id="11" name="Elipsa 10"/>
          <p:cNvSpPr/>
          <p:nvPr/>
        </p:nvSpPr>
        <p:spPr>
          <a:xfrm>
            <a:off x="545399" y="2394906"/>
            <a:ext cx="1465451" cy="1431572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l-PL" b="1" dirty="0" smtClean="0"/>
              <a:t>5</a:t>
            </a:r>
            <a:endParaRPr lang="pl-PL" b="1" dirty="0"/>
          </a:p>
        </p:txBody>
      </p:sp>
      <p:sp>
        <p:nvSpPr>
          <p:cNvPr id="12" name="Elipsa 11"/>
          <p:cNvSpPr/>
          <p:nvPr/>
        </p:nvSpPr>
        <p:spPr>
          <a:xfrm>
            <a:off x="2483768" y="2426616"/>
            <a:ext cx="1440160" cy="1368152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l-PL" b="1" dirty="0" smtClean="0"/>
              <a:t>6</a:t>
            </a:r>
            <a:endParaRPr lang="pl-PL" b="1" dirty="0"/>
          </a:p>
        </p:txBody>
      </p:sp>
      <p:sp>
        <p:nvSpPr>
          <p:cNvPr id="13" name="Elipsa 12"/>
          <p:cNvSpPr/>
          <p:nvPr/>
        </p:nvSpPr>
        <p:spPr>
          <a:xfrm>
            <a:off x="4780036" y="2410358"/>
            <a:ext cx="1456136" cy="1470436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l-PL" b="1" dirty="0" smtClean="0"/>
              <a:t>7</a:t>
            </a:r>
            <a:endParaRPr lang="pl-PL" b="1" dirty="0"/>
          </a:p>
        </p:txBody>
      </p:sp>
      <p:sp>
        <p:nvSpPr>
          <p:cNvPr id="14" name="Elipsa 13"/>
          <p:cNvSpPr/>
          <p:nvPr/>
        </p:nvSpPr>
        <p:spPr>
          <a:xfrm>
            <a:off x="7020272" y="2480054"/>
            <a:ext cx="1404156" cy="1368152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l-PL" b="1" dirty="0" smtClean="0"/>
              <a:t>8</a:t>
            </a:r>
            <a:endParaRPr lang="pl-PL" b="1" dirty="0"/>
          </a:p>
        </p:txBody>
      </p:sp>
      <p:sp>
        <p:nvSpPr>
          <p:cNvPr id="15" name="Elipsa 14"/>
          <p:cNvSpPr/>
          <p:nvPr/>
        </p:nvSpPr>
        <p:spPr>
          <a:xfrm>
            <a:off x="395536" y="4725144"/>
            <a:ext cx="1615314" cy="1512168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l-PL" sz="1600" b="1" dirty="0" smtClean="0"/>
              <a:t>9</a:t>
            </a:r>
            <a:endParaRPr lang="pl-PL" sz="1600" b="1" dirty="0"/>
          </a:p>
        </p:txBody>
      </p:sp>
      <p:sp>
        <p:nvSpPr>
          <p:cNvPr id="16" name="Elipsa 15"/>
          <p:cNvSpPr/>
          <p:nvPr/>
        </p:nvSpPr>
        <p:spPr>
          <a:xfrm>
            <a:off x="2483768" y="4720552"/>
            <a:ext cx="1584176" cy="1516760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l-PL" sz="1400" b="1" dirty="0" smtClean="0"/>
              <a:t>10</a:t>
            </a:r>
            <a:endParaRPr lang="pl-PL" sz="1400" b="1" dirty="0"/>
          </a:p>
        </p:txBody>
      </p:sp>
      <p:sp>
        <p:nvSpPr>
          <p:cNvPr id="17" name="Elipsa 16"/>
          <p:cNvSpPr/>
          <p:nvPr/>
        </p:nvSpPr>
        <p:spPr>
          <a:xfrm>
            <a:off x="4716016" y="4725144"/>
            <a:ext cx="1584176" cy="15121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l-PL" sz="1600" b="1" dirty="0" smtClean="0"/>
              <a:t>11</a:t>
            </a:r>
            <a:endParaRPr lang="pl-PL" sz="1600" b="1" dirty="0"/>
          </a:p>
        </p:txBody>
      </p:sp>
      <p:sp>
        <p:nvSpPr>
          <p:cNvPr id="18" name="Elipsa 17"/>
          <p:cNvSpPr/>
          <p:nvPr/>
        </p:nvSpPr>
        <p:spPr>
          <a:xfrm>
            <a:off x="7020272" y="4797152"/>
            <a:ext cx="1512168" cy="1440160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l-PL" sz="1600" b="1" dirty="0" smtClean="0"/>
              <a:t>12</a:t>
            </a:r>
            <a:endParaRPr lang="pl-PL" sz="1600" b="1" dirty="0"/>
          </a:p>
        </p:txBody>
      </p:sp>
      <p:pic>
        <p:nvPicPr>
          <p:cNvPr id="19" name="Picture 2" descr="F:\obrazki synergia marzec 2015\królowa bw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467" y="552138"/>
            <a:ext cx="662313" cy="1145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F:\obrazki synergia marzec 2015\królowa bw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0570" y="4878258"/>
            <a:ext cx="662243" cy="1145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F:\obrazki synergia marzec 2015\król bw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286" y="476672"/>
            <a:ext cx="548593" cy="1220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F:\obrazki synergia marzec 2015\król bw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4907" y="4827371"/>
            <a:ext cx="548593" cy="1307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F:\obrazki synergia marzec 2015\berło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9852">
            <a:off x="5301527" y="501265"/>
            <a:ext cx="386249" cy="1316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F:\obrazki synergia marzec 2015\korona bw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5972" y="700293"/>
            <a:ext cx="865934" cy="848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 descr="F:\obrazki synergia marzec 2015\strzała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66281">
            <a:off x="1108975" y="2497515"/>
            <a:ext cx="188435" cy="1296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F:\obrazki synergia marzec 2015\łuk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101866">
            <a:off x="2627784" y="2735478"/>
            <a:ext cx="1080120" cy="75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F:\obrazki synergia marzec 2015\tarcza rycerska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697" y="2667945"/>
            <a:ext cx="681647" cy="905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 descr="F:\obrazki synergia marzec 2015\miecz bw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48075" flipH="1">
            <a:off x="7480217" y="2598533"/>
            <a:ext cx="341161" cy="1149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F:\obrazki synergia marzec 2015\rycerz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99592" y="4827371"/>
            <a:ext cx="479569" cy="1208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" descr="F:\obrazki synergia marzec 2015\koń z rzędem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3648" y="5105643"/>
            <a:ext cx="894777" cy="823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8834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11</a:t>
            </a:r>
            <a:endParaRPr lang="pl-PL" sz="3600" b="1" dirty="0"/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12</a:t>
            </a:r>
            <a:endParaRPr lang="pl-PL" sz="3600" b="1" dirty="0"/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</a:t>
            </a:r>
            <a:endParaRPr lang="pl-PL" sz="3600" b="1" dirty="0"/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10</a:t>
            </a:r>
            <a:endParaRPr lang="pl-PL" sz="3600" b="1" dirty="0"/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2</a:t>
            </a:r>
            <a:endParaRPr lang="pl-PL" sz="3600" b="1" dirty="0"/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9</a:t>
            </a:r>
            <a:endParaRPr lang="pl-PL" sz="3600" b="1" dirty="0"/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8</a:t>
            </a:r>
            <a:endParaRPr lang="pl-PL" sz="3600" b="1" dirty="0"/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7</a:t>
            </a:r>
            <a:endParaRPr lang="pl-PL" sz="3600" b="1" dirty="0"/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5</a:t>
            </a:r>
            <a:endParaRPr lang="pl-PL" sz="3600" b="1" dirty="0"/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6</a:t>
            </a:r>
            <a:endParaRPr lang="pl-PL" sz="3600" b="1" dirty="0"/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3</a:t>
            </a:r>
            <a:endParaRPr lang="pl-PL" sz="3600" b="1" dirty="0"/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4</a:t>
            </a:r>
            <a:endParaRPr lang="pl-PL" sz="3600" b="1" dirty="0"/>
          </a:p>
        </p:txBody>
      </p:sp>
    </p:spTree>
    <p:extLst>
      <p:ext uri="{BB962C8B-B14F-4D97-AF65-F5344CB8AC3E}">
        <p14:creationId xmlns:p14="http://schemas.microsoft.com/office/powerpoint/2010/main" val="230577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11</a:t>
            </a:r>
            <a:endParaRPr lang="pl-PL" sz="3600" b="1" dirty="0"/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12</a:t>
            </a:r>
            <a:endParaRPr lang="pl-PL" sz="3600" b="1" dirty="0"/>
          </a:p>
        </p:txBody>
      </p:sp>
      <p:sp>
        <p:nvSpPr>
          <p:cNvPr id="59" name="Elipsa 58"/>
          <p:cNvSpPr/>
          <p:nvPr/>
        </p:nvSpPr>
        <p:spPr>
          <a:xfrm>
            <a:off x="5052984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</a:t>
            </a:r>
            <a:endParaRPr lang="pl-PL" sz="3600" b="1" dirty="0"/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10</a:t>
            </a:r>
            <a:endParaRPr lang="pl-PL" sz="3600" b="1" dirty="0"/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2</a:t>
            </a:r>
            <a:endParaRPr lang="pl-PL" sz="3600" b="1" dirty="0"/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9</a:t>
            </a:r>
            <a:endParaRPr lang="pl-PL" sz="3600" b="1" dirty="0"/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8</a:t>
            </a:r>
            <a:endParaRPr lang="pl-PL" sz="3600" b="1" dirty="0"/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7</a:t>
            </a:r>
            <a:endParaRPr lang="pl-PL" sz="3600" b="1" dirty="0"/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5</a:t>
            </a:r>
            <a:endParaRPr lang="pl-PL" sz="3600" b="1" dirty="0"/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6</a:t>
            </a:r>
            <a:endParaRPr lang="pl-PL" sz="3600" b="1" dirty="0"/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3</a:t>
            </a:r>
            <a:endParaRPr lang="pl-PL" sz="3600" b="1" dirty="0"/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 smtClean="0"/>
              <a:t>4</a:t>
            </a:r>
            <a:endParaRPr lang="pl-PL" sz="3600" b="1" dirty="0"/>
          </a:p>
        </p:txBody>
      </p:sp>
      <p:sp>
        <p:nvSpPr>
          <p:cNvPr id="1050" name="Strzałka w górę 1049"/>
          <p:cNvSpPr/>
          <p:nvPr/>
        </p:nvSpPr>
        <p:spPr>
          <a:xfrm rot="943849">
            <a:off x="4972781" y="1503787"/>
            <a:ext cx="288032" cy="1959414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51" name="Prostokąt zaokrąglony 1050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</p:spTree>
    <p:extLst>
      <p:ext uri="{BB962C8B-B14F-4D97-AF65-F5344CB8AC3E}">
        <p14:creationId xmlns:p14="http://schemas.microsoft.com/office/powerpoint/2010/main" val="95020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8038888">
            <a:off x="5376971" y="3109550"/>
            <a:ext cx="288032" cy="1959414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13373843">
            <a:off x="4000885" y="3145971"/>
            <a:ext cx="288032" cy="1959414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4662771">
            <a:off x="5693458" y="2186931"/>
            <a:ext cx="288032" cy="2068841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11718419">
            <a:off x="4417811" y="3395972"/>
            <a:ext cx="288032" cy="1890802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17015158">
            <a:off x="3739098" y="2155619"/>
            <a:ext cx="288032" cy="2068841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2855211">
            <a:off x="5439344" y="1710503"/>
            <a:ext cx="288032" cy="2068841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9897069">
            <a:off x="4932918" y="3329702"/>
            <a:ext cx="288032" cy="1990284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15389160">
            <a:off x="3668343" y="2652630"/>
            <a:ext cx="288032" cy="2068841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20862139">
            <a:off x="4460032" y="1384398"/>
            <a:ext cx="288032" cy="2068841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6346611">
            <a:off x="5635701" y="2653497"/>
            <a:ext cx="288032" cy="2067795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a 6"/>
          <p:cNvSpPr/>
          <p:nvPr/>
        </p:nvSpPr>
        <p:spPr>
          <a:xfrm>
            <a:off x="1475656" y="116632"/>
            <a:ext cx="6696744" cy="662473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prstClr val="white"/>
              </a:solidFill>
            </a:endParaRPr>
          </a:p>
        </p:txBody>
      </p:sp>
      <p:cxnSp>
        <p:nvCxnSpPr>
          <p:cNvPr id="9" name="Łącznik prostoliniowy 8"/>
          <p:cNvCxnSpPr>
            <a:stCxn id="7" idx="0"/>
            <a:endCxn id="7" idx="4"/>
          </p:cNvCxnSpPr>
          <p:nvPr/>
        </p:nvCxnSpPr>
        <p:spPr>
          <a:xfrm>
            <a:off x="4824028" y="116632"/>
            <a:ext cx="0" cy="6624736"/>
          </a:xfrm>
          <a:prstGeom prst="line">
            <a:avLst/>
          </a:prstGeom>
          <a:ln w="25400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oliniowy 21"/>
          <p:cNvCxnSpPr>
            <a:stCxn id="7" idx="0"/>
            <a:endCxn id="7" idx="0"/>
          </p:cNvCxnSpPr>
          <p:nvPr/>
        </p:nvCxnSpPr>
        <p:spPr>
          <a:xfrm>
            <a:off x="4824028" y="116632"/>
            <a:ext cx="0" cy="0"/>
          </a:xfrm>
          <a:prstGeom prst="lin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oliniowy 23"/>
          <p:cNvCxnSpPr>
            <a:stCxn id="7" idx="2"/>
            <a:endCxn id="7" idx="6"/>
          </p:cNvCxnSpPr>
          <p:nvPr/>
        </p:nvCxnSpPr>
        <p:spPr>
          <a:xfrm>
            <a:off x="1475656" y="3429000"/>
            <a:ext cx="6696744" cy="0"/>
          </a:xfrm>
          <a:prstGeom prst="line">
            <a:avLst/>
          </a:prstGeom>
          <a:ln w="2540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Łącznik prostoliniowy 1032"/>
          <p:cNvCxnSpPr/>
          <p:nvPr/>
        </p:nvCxnSpPr>
        <p:spPr>
          <a:xfrm>
            <a:off x="1907704" y="1808820"/>
            <a:ext cx="5832648" cy="324036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5" name="Łącznik prostoliniowy 1034"/>
          <p:cNvCxnSpPr/>
          <p:nvPr/>
        </p:nvCxnSpPr>
        <p:spPr>
          <a:xfrm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Łącznik prostoliniowy 1039"/>
          <p:cNvCxnSpPr/>
          <p:nvPr/>
        </p:nvCxnSpPr>
        <p:spPr>
          <a:xfrm flipH="1">
            <a:off x="3203848" y="548680"/>
            <a:ext cx="3240360" cy="576064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Łącznik prostoliniowy 1041"/>
          <p:cNvCxnSpPr/>
          <p:nvPr/>
        </p:nvCxnSpPr>
        <p:spPr>
          <a:xfrm flipH="1">
            <a:off x="1835696" y="1916832"/>
            <a:ext cx="5947678" cy="3024336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" name="Elipsa 1048"/>
          <p:cNvSpPr/>
          <p:nvPr/>
        </p:nvSpPr>
        <p:spPr>
          <a:xfrm>
            <a:off x="2555776" y="1095054"/>
            <a:ext cx="936104" cy="9361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11</a:t>
            </a:r>
          </a:p>
        </p:txBody>
      </p:sp>
      <p:sp>
        <p:nvSpPr>
          <p:cNvPr id="58" name="Elipsa 57"/>
          <p:cNvSpPr/>
          <p:nvPr/>
        </p:nvSpPr>
        <p:spPr>
          <a:xfrm>
            <a:off x="3779912" y="404664"/>
            <a:ext cx="936104" cy="936104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12</a:t>
            </a:r>
          </a:p>
        </p:txBody>
      </p:sp>
      <p:sp>
        <p:nvSpPr>
          <p:cNvPr id="59" name="Elipsa 58"/>
          <p:cNvSpPr/>
          <p:nvPr/>
        </p:nvSpPr>
        <p:spPr>
          <a:xfrm>
            <a:off x="5076056" y="441357"/>
            <a:ext cx="936104" cy="93610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</a:t>
            </a:r>
          </a:p>
        </p:txBody>
      </p:sp>
      <p:sp>
        <p:nvSpPr>
          <p:cNvPr id="60" name="Elipsa 59"/>
          <p:cNvSpPr/>
          <p:nvPr/>
        </p:nvSpPr>
        <p:spPr>
          <a:xfrm>
            <a:off x="1776438" y="2276872"/>
            <a:ext cx="936104" cy="936104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10</a:t>
            </a:r>
          </a:p>
        </p:txBody>
      </p:sp>
      <p:sp>
        <p:nvSpPr>
          <p:cNvPr id="61" name="Elipsa 60"/>
          <p:cNvSpPr/>
          <p:nvPr/>
        </p:nvSpPr>
        <p:spPr>
          <a:xfrm>
            <a:off x="6228184" y="1097691"/>
            <a:ext cx="936104" cy="936104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62" name="Elipsa 61"/>
          <p:cNvSpPr/>
          <p:nvPr/>
        </p:nvSpPr>
        <p:spPr>
          <a:xfrm>
            <a:off x="1776438" y="3573016"/>
            <a:ext cx="936104" cy="936104"/>
          </a:xfrm>
          <a:prstGeom prst="ellipse">
            <a:avLst/>
          </a:prstGeom>
          <a:solidFill>
            <a:srgbClr val="9C6F9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63" name="Elipsa 62"/>
          <p:cNvSpPr/>
          <p:nvPr/>
        </p:nvSpPr>
        <p:spPr>
          <a:xfrm>
            <a:off x="2505478" y="4725144"/>
            <a:ext cx="936104" cy="936104"/>
          </a:xfrm>
          <a:prstGeom prst="ellipse">
            <a:avLst/>
          </a:prstGeom>
          <a:solidFill>
            <a:srgbClr val="00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8</a:t>
            </a:r>
          </a:p>
        </p:txBody>
      </p:sp>
      <p:sp>
        <p:nvSpPr>
          <p:cNvPr id="64" name="Elipsa 63"/>
          <p:cNvSpPr/>
          <p:nvPr/>
        </p:nvSpPr>
        <p:spPr>
          <a:xfrm>
            <a:off x="3737478" y="5373216"/>
            <a:ext cx="936104" cy="936104"/>
          </a:xfrm>
          <a:prstGeom prst="ellipse">
            <a:avLst/>
          </a:prstGeom>
          <a:solidFill>
            <a:srgbClr val="6600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7</a:t>
            </a:r>
          </a:p>
        </p:txBody>
      </p:sp>
      <p:sp>
        <p:nvSpPr>
          <p:cNvPr id="65" name="Elipsa 64"/>
          <p:cNvSpPr/>
          <p:nvPr/>
        </p:nvSpPr>
        <p:spPr>
          <a:xfrm>
            <a:off x="6228184" y="4797152"/>
            <a:ext cx="936104" cy="936104"/>
          </a:xfrm>
          <a:prstGeom prst="ellipse">
            <a:avLst/>
          </a:prstGeom>
          <a:solidFill>
            <a:srgbClr val="C5804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5</a:t>
            </a:r>
          </a:p>
        </p:txBody>
      </p:sp>
      <p:sp>
        <p:nvSpPr>
          <p:cNvPr id="66" name="Elipsa 65"/>
          <p:cNvSpPr/>
          <p:nvPr/>
        </p:nvSpPr>
        <p:spPr>
          <a:xfrm>
            <a:off x="5004048" y="5373216"/>
            <a:ext cx="936104" cy="936104"/>
          </a:xfrm>
          <a:prstGeom prst="ellipse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6</a:t>
            </a:r>
          </a:p>
        </p:txBody>
      </p:sp>
      <p:sp>
        <p:nvSpPr>
          <p:cNvPr id="67" name="Elipsa 66"/>
          <p:cNvSpPr/>
          <p:nvPr/>
        </p:nvSpPr>
        <p:spPr>
          <a:xfrm>
            <a:off x="6948264" y="2369191"/>
            <a:ext cx="936104" cy="93610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3</a:t>
            </a:r>
          </a:p>
        </p:txBody>
      </p:sp>
      <p:sp>
        <p:nvSpPr>
          <p:cNvPr id="68" name="Elipsa 67"/>
          <p:cNvSpPr/>
          <p:nvPr/>
        </p:nvSpPr>
        <p:spPr>
          <a:xfrm>
            <a:off x="6847270" y="3589858"/>
            <a:ext cx="936104" cy="93610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3600" b="1" dirty="0">
                <a:solidFill>
                  <a:prstClr val="white"/>
                </a:solidFill>
              </a:rPr>
              <a:t>4</a:t>
            </a:r>
          </a:p>
        </p:txBody>
      </p:sp>
      <p:sp>
        <p:nvSpPr>
          <p:cNvPr id="23" name="Prostokąt zaokrąglony 22">
            <a:hlinkClick r:id="rId2" action="ppaction://hlinksldjump"/>
          </p:cNvPr>
          <p:cNvSpPr/>
          <p:nvPr/>
        </p:nvSpPr>
        <p:spPr>
          <a:xfrm>
            <a:off x="323528" y="5841268"/>
            <a:ext cx="1512168" cy="7560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/>
              <a:t>SPIN</a:t>
            </a:r>
            <a:endParaRPr lang="pl-PL" sz="4400" dirty="0"/>
          </a:p>
        </p:txBody>
      </p:sp>
      <p:sp>
        <p:nvSpPr>
          <p:cNvPr id="25" name="Strzałka w górę 24"/>
          <p:cNvSpPr/>
          <p:nvPr/>
        </p:nvSpPr>
        <p:spPr>
          <a:xfrm rot="18854718">
            <a:off x="3981945" y="1756789"/>
            <a:ext cx="288032" cy="2027423"/>
          </a:xfrm>
          <a:prstGeom prst="up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323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1678</TotalTime>
  <Words>262</Words>
  <Application>Microsoft Office PowerPoint</Application>
  <PresentationFormat>Pokaz na ekranie (4:3)</PresentationFormat>
  <Paragraphs>196</Paragraphs>
  <Slides>23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23</vt:i4>
      </vt:variant>
    </vt:vector>
  </HeadingPairs>
  <TitlesOfParts>
    <vt:vector size="24" baseType="lpstr">
      <vt:lpstr>Motyw pakietu Office</vt:lpstr>
      <vt:lpstr>Prezentacja programu PowerPoint</vt:lpstr>
      <vt:lpstr>Prezentacja programu PowerPoint</vt:lpstr>
      <vt:lpstr>Prezentacja programu PowerPoint</vt:lpstr>
      <vt:lpstr>KING &amp; QUEEN</vt:lpstr>
      <vt:lpstr>CROWN &amp; SCEPTER</vt:lpstr>
      <vt:lpstr>KNIGHT &amp; HORSE</vt:lpstr>
      <vt:lpstr>SHIELD &amp; SWORD</vt:lpstr>
      <vt:lpstr>BOW &amp; ARROW</vt:lpstr>
      <vt:lpstr>CASTLE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Jacek</dc:creator>
  <cp:lastModifiedBy>Dandolo</cp:lastModifiedBy>
  <cp:revision>71</cp:revision>
  <dcterms:created xsi:type="dcterms:W3CDTF">2014-08-10T21:19:00Z</dcterms:created>
  <dcterms:modified xsi:type="dcterms:W3CDTF">2015-06-23T10:28:05Z</dcterms:modified>
</cp:coreProperties>
</file>