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61" r:id="rId5"/>
    <p:sldId id="262" r:id="rId6"/>
    <p:sldId id="263" r:id="rId7"/>
    <p:sldId id="269" r:id="rId8"/>
    <p:sldId id="270" r:id="rId9"/>
    <p:sldId id="265" r:id="rId10"/>
    <p:sldId id="266" r:id="rId11"/>
    <p:sldId id="268" r:id="rId12"/>
    <p:sldId id="272" r:id="rId13"/>
    <p:sldId id="274" r:id="rId14"/>
    <p:sldId id="258" r:id="rId15"/>
    <p:sldId id="271" r:id="rId16"/>
    <p:sldId id="264" r:id="rId17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82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2015-07-20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2015-07-20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2015-07-20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2015-07-20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2015-07-20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2015-07-20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2015-07-20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2015-07-20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2015-07-20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2015-07-20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2015-07-20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221E02-25CB-4963-84BC-0813985E7D90}" type="datetimeFigureOut">
              <a:rPr lang="pl-PL" smtClean="0"/>
              <a:pPr/>
              <a:t>2015-07-20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11" Type="http://schemas.openxmlformats.org/officeDocument/2006/relationships/image" Target="../media/image19.png"/><Relationship Id="rId5" Type="http://schemas.openxmlformats.org/officeDocument/2006/relationships/image" Target="../media/image13.png"/><Relationship Id="rId10" Type="http://schemas.openxmlformats.org/officeDocument/2006/relationships/image" Target="../media/image18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21.png"/><Relationship Id="rId7" Type="http://schemas.openxmlformats.org/officeDocument/2006/relationships/image" Target="../media/image13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11" Type="http://schemas.openxmlformats.org/officeDocument/2006/relationships/image" Target="../media/image26.png"/><Relationship Id="rId5" Type="http://schemas.openxmlformats.org/officeDocument/2006/relationships/image" Target="../media/image19.png"/><Relationship Id="rId10" Type="http://schemas.openxmlformats.org/officeDocument/2006/relationships/image" Target="../media/image25.png"/><Relationship Id="rId4" Type="http://schemas.openxmlformats.org/officeDocument/2006/relationships/image" Target="../media/image22.png"/><Relationship Id="rId9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image" Target="../media/image38.png"/><Relationship Id="rId3" Type="http://schemas.openxmlformats.org/officeDocument/2006/relationships/image" Target="../media/image28.jpeg"/><Relationship Id="rId7" Type="http://schemas.openxmlformats.org/officeDocument/2006/relationships/image" Target="../media/image32.png"/><Relationship Id="rId12" Type="http://schemas.openxmlformats.org/officeDocument/2006/relationships/image" Target="../media/image37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11" Type="http://schemas.openxmlformats.org/officeDocument/2006/relationships/image" Target="../media/image36.jpeg"/><Relationship Id="rId5" Type="http://schemas.openxmlformats.org/officeDocument/2006/relationships/image" Target="../media/image30.jpeg"/><Relationship Id="rId10" Type="http://schemas.openxmlformats.org/officeDocument/2006/relationships/image" Target="../media/image35.jpeg"/><Relationship Id="rId4" Type="http://schemas.openxmlformats.org/officeDocument/2006/relationships/image" Target="../media/image29.png"/><Relationship Id="rId9" Type="http://schemas.openxmlformats.org/officeDocument/2006/relationships/image" Target="../media/image3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40.png"/><Relationship Id="rId7" Type="http://schemas.openxmlformats.org/officeDocument/2006/relationships/image" Target="../media/image43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47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3" Type="http://schemas.openxmlformats.org/officeDocument/2006/relationships/image" Target="../media/image31.png"/><Relationship Id="rId7" Type="http://schemas.openxmlformats.org/officeDocument/2006/relationships/image" Target="../media/image49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png"/><Relationship Id="rId5" Type="http://schemas.openxmlformats.org/officeDocument/2006/relationships/image" Target="../media/image36.jpeg"/><Relationship Id="rId4" Type="http://schemas.openxmlformats.org/officeDocument/2006/relationships/image" Target="../media/image34.png"/><Relationship Id="rId9" Type="http://schemas.openxmlformats.org/officeDocument/2006/relationships/image" Target="../media/image51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13" Type="http://schemas.openxmlformats.org/officeDocument/2006/relationships/image" Target="../media/image59.png"/><Relationship Id="rId3" Type="http://schemas.openxmlformats.org/officeDocument/2006/relationships/image" Target="../media/image52.png"/><Relationship Id="rId7" Type="http://schemas.openxmlformats.org/officeDocument/2006/relationships/image" Target="../media/image15.png"/><Relationship Id="rId12" Type="http://schemas.openxmlformats.org/officeDocument/2006/relationships/image" Target="../media/image31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5.png"/><Relationship Id="rId11" Type="http://schemas.openxmlformats.org/officeDocument/2006/relationships/image" Target="../media/image23.png"/><Relationship Id="rId5" Type="http://schemas.openxmlformats.org/officeDocument/2006/relationships/image" Target="../media/image54.png"/><Relationship Id="rId10" Type="http://schemas.openxmlformats.org/officeDocument/2006/relationships/image" Target="../media/image58.png"/><Relationship Id="rId4" Type="http://schemas.openxmlformats.org/officeDocument/2006/relationships/image" Target="../media/image53.png"/><Relationship Id="rId9" Type="http://schemas.openxmlformats.org/officeDocument/2006/relationships/image" Target="../media/image57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7.png"/><Relationship Id="rId3" Type="http://schemas.openxmlformats.org/officeDocument/2006/relationships/image" Target="../media/image43.png"/><Relationship Id="rId7" Type="http://schemas.openxmlformats.org/officeDocument/2006/relationships/image" Target="../media/image20.png"/><Relationship Id="rId12" Type="http://schemas.openxmlformats.org/officeDocument/2006/relationships/image" Target="../media/image8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eg"/><Relationship Id="rId11" Type="http://schemas.openxmlformats.org/officeDocument/2006/relationships/image" Target="../media/image12.png"/><Relationship Id="rId5" Type="http://schemas.openxmlformats.org/officeDocument/2006/relationships/image" Target="../media/image59.png"/><Relationship Id="rId10" Type="http://schemas.openxmlformats.org/officeDocument/2006/relationships/image" Target="../media/image15.png"/><Relationship Id="rId4" Type="http://schemas.openxmlformats.org/officeDocument/2006/relationships/image" Target="../media/image31.png"/><Relationship Id="rId9" Type="http://schemas.openxmlformats.org/officeDocument/2006/relationships/image" Target="../media/image61.png"/><Relationship Id="rId14" Type="http://schemas.openxmlformats.org/officeDocument/2006/relationships/image" Target="../media/image3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png"/><Relationship Id="rId3" Type="http://schemas.openxmlformats.org/officeDocument/2006/relationships/image" Target="../media/image63.png"/><Relationship Id="rId7" Type="http://schemas.openxmlformats.org/officeDocument/2006/relationships/image" Target="../media/image66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0.png"/><Relationship Id="rId11" Type="http://schemas.openxmlformats.org/officeDocument/2006/relationships/image" Target="../media/image70.png"/><Relationship Id="rId5" Type="http://schemas.openxmlformats.org/officeDocument/2006/relationships/image" Target="../media/image65.png"/><Relationship Id="rId10" Type="http://schemas.openxmlformats.org/officeDocument/2006/relationships/image" Target="../media/image69.png"/><Relationship Id="rId4" Type="http://schemas.openxmlformats.org/officeDocument/2006/relationships/image" Target="../media/image64.png"/><Relationship Id="rId9" Type="http://schemas.openxmlformats.org/officeDocument/2006/relationships/image" Target="../media/image68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png"/><Relationship Id="rId3" Type="http://schemas.openxmlformats.org/officeDocument/2006/relationships/image" Target="../media/image72.jpeg"/><Relationship Id="rId7" Type="http://schemas.openxmlformats.org/officeDocument/2006/relationships/image" Target="../media/image10.jpe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5.png"/><Relationship Id="rId11" Type="http://schemas.openxmlformats.org/officeDocument/2006/relationships/image" Target="../media/image79.png"/><Relationship Id="rId5" Type="http://schemas.openxmlformats.org/officeDocument/2006/relationships/image" Target="../media/image74.png"/><Relationship Id="rId10" Type="http://schemas.openxmlformats.org/officeDocument/2006/relationships/image" Target="../media/image78.png"/><Relationship Id="rId4" Type="http://schemas.openxmlformats.org/officeDocument/2006/relationships/image" Target="../media/image73.png"/><Relationship Id="rId9" Type="http://schemas.openxmlformats.org/officeDocument/2006/relationships/image" Target="../media/image7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11.png"/><Relationship Id="rId4" Type="http://schemas.openxmlformats.org/officeDocument/2006/relationships/image" Target="../media/image23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13" Type="http://schemas.openxmlformats.org/officeDocument/2006/relationships/image" Target="../media/image27.jpeg"/><Relationship Id="rId3" Type="http://schemas.openxmlformats.org/officeDocument/2006/relationships/image" Target="../media/image81.png"/><Relationship Id="rId7" Type="http://schemas.openxmlformats.org/officeDocument/2006/relationships/image" Target="../media/image34.png"/><Relationship Id="rId12" Type="http://schemas.openxmlformats.org/officeDocument/2006/relationships/image" Target="../media/image40.png"/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4.jpeg"/><Relationship Id="rId11" Type="http://schemas.openxmlformats.org/officeDocument/2006/relationships/image" Target="../media/image85.png"/><Relationship Id="rId5" Type="http://schemas.openxmlformats.org/officeDocument/2006/relationships/image" Target="../media/image83.png"/><Relationship Id="rId10" Type="http://schemas.openxmlformats.org/officeDocument/2006/relationships/image" Target="../media/image4.png"/><Relationship Id="rId4" Type="http://schemas.openxmlformats.org/officeDocument/2006/relationships/image" Target="../media/image82.png"/><Relationship Id="rId9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33982" y="0"/>
            <a:ext cx="9677982" cy="6858000"/>
          </a:xfrm>
          <a:prstGeom prst="rect">
            <a:avLst/>
          </a:prstGeom>
        </p:spPr>
      </p:pic>
      <p:sp>
        <p:nvSpPr>
          <p:cNvPr id="3" name="pole tekstowe 2"/>
          <p:cNvSpPr txBox="1"/>
          <p:nvPr/>
        </p:nvSpPr>
        <p:spPr>
          <a:xfrm>
            <a:off x="0" y="5257800"/>
            <a:ext cx="78726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i="1" dirty="0">
                <a:solidFill>
                  <a:srgbClr val="4472C4">
                    <a:lumMod val="75000"/>
                  </a:srgbClr>
                </a:solidFill>
              </a:rPr>
              <a:t>PI Synergia początkowej nauki języka obcego z edukacją wczesnoszkolną i technologiami informacyjno-komunikacyjnymi.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Projekt współfinansowany przez Europejski Fundusz Społeczny w ramach Programu Operacyjnego Kapitał Ludzki.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Priorytet III Wysoka jakość systemu oświaty, Działanie 3.3 Poprawa jakości kształcenia, Poddziałanie 3.3.4 Modernizacja treści i metod kształcenia – projekty konkursowe. </a:t>
            </a:r>
          </a:p>
        </p:txBody>
      </p:sp>
      <p:sp>
        <p:nvSpPr>
          <p:cNvPr id="4" name="pole tekstowe 3"/>
          <p:cNvSpPr txBox="1"/>
          <p:nvPr/>
        </p:nvSpPr>
        <p:spPr>
          <a:xfrm>
            <a:off x="405160" y="2724875"/>
            <a:ext cx="438115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lasa III </a:t>
            </a:r>
          </a:p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oduł 07</a:t>
            </a:r>
            <a:b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MY ENERGY</a:t>
            </a:r>
            <a:endParaRPr lang="pl-PL" sz="3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2143108" y="285728"/>
            <a:ext cx="435824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cap="none" spc="0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Carbohydrates</a:t>
            </a:r>
            <a:endParaRPr lang="pl-PL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1030" name="Picture 6" descr="F:\monika\obrazki\obrazki wszystkie\bułeczki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57422" y="1571612"/>
            <a:ext cx="1441450" cy="990586"/>
          </a:xfrm>
          <a:prstGeom prst="rect">
            <a:avLst/>
          </a:prstGeom>
          <a:noFill/>
        </p:spPr>
      </p:pic>
      <p:pic>
        <p:nvPicPr>
          <p:cNvPr id="1031" name="Picture 7" descr="F:\monika\obrazki\obrazki wszystkie\chleb kolo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9124" y="1357298"/>
            <a:ext cx="2857520" cy="1672658"/>
          </a:xfrm>
          <a:prstGeom prst="rect">
            <a:avLst/>
          </a:prstGeom>
          <a:noFill/>
        </p:spPr>
      </p:pic>
      <p:pic>
        <p:nvPicPr>
          <p:cNvPr id="1032" name="Picture 8" descr="F:\monika\obrazki\obrazki wszystkie\ciasteczko kolor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28926" y="3571876"/>
            <a:ext cx="571503" cy="797389"/>
          </a:xfrm>
          <a:prstGeom prst="rect">
            <a:avLst/>
          </a:prstGeom>
          <a:noFill/>
        </p:spPr>
      </p:pic>
      <p:pic>
        <p:nvPicPr>
          <p:cNvPr id="1043" name="Picture 19" descr="F:\monika\obrazki\obrazki wszystkie\kasza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58" y="2567056"/>
            <a:ext cx="1428760" cy="2763760"/>
          </a:xfrm>
          <a:prstGeom prst="rect">
            <a:avLst/>
          </a:prstGeom>
          <a:noFill/>
        </p:spPr>
      </p:pic>
      <p:pic>
        <p:nvPicPr>
          <p:cNvPr id="1044" name="Picture 20" descr="F:\monika\obrazki\obrazki wszystkie\makaron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00958" y="285728"/>
            <a:ext cx="1143247" cy="2428892"/>
          </a:xfrm>
          <a:prstGeom prst="rect">
            <a:avLst/>
          </a:prstGeom>
          <a:noFill/>
        </p:spPr>
      </p:pic>
      <p:pic>
        <p:nvPicPr>
          <p:cNvPr id="1053" name="Picture 29" descr="F:\monika\obrazki\obrazki wszystkie\ryż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28596" y="214290"/>
            <a:ext cx="1412877" cy="2356525"/>
          </a:xfrm>
          <a:prstGeom prst="rect">
            <a:avLst/>
          </a:prstGeom>
          <a:noFill/>
        </p:spPr>
      </p:pic>
      <p:pic>
        <p:nvPicPr>
          <p:cNvPr id="38" name="Picture 8" descr="F:\monika\obrazki\obrazki wszystkie\ciasteczko kolor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865213">
            <a:off x="3308063" y="3233534"/>
            <a:ext cx="571503" cy="797389"/>
          </a:xfrm>
          <a:prstGeom prst="rect">
            <a:avLst/>
          </a:prstGeom>
          <a:noFill/>
        </p:spPr>
      </p:pic>
      <p:pic>
        <p:nvPicPr>
          <p:cNvPr id="39" name="Picture 8" descr="F:\monika\obrazki\obrazki wszystkie\ciasteczko kolor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194575">
            <a:off x="3476246" y="4073983"/>
            <a:ext cx="571503" cy="797389"/>
          </a:xfrm>
          <a:prstGeom prst="rect">
            <a:avLst/>
          </a:prstGeom>
          <a:noFill/>
        </p:spPr>
      </p:pic>
      <p:pic>
        <p:nvPicPr>
          <p:cNvPr id="40" name="Picture 8" descr="F:\monika\obrazki\obrazki wszystkie\ciasteczko kolor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86182" y="3643314"/>
            <a:ext cx="571503" cy="797389"/>
          </a:xfrm>
          <a:prstGeom prst="rect">
            <a:avLst/>
          </a:prstGeom>
          <a:noFill/>
        </p:spPr>
      </p:pic>
      <p:pic>
        <p:nvPicPr>
          <p:cNvPr id="41" name="Picture 35" descr="F:\monika\obrazki\obrazki wszystkie\ziemniak kolor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786710" y="3071810"/>
            <a:ext cx="1143008" cy="836001"/>
          </a:xfrm>
          <a:prstGeom prst="rect">
            <a:avLst/>
          </a:prstGeom>
          <a:noFill/>
        </p:spPr>
      </p:pic>
      <p:pic>
        <p:nvPicPr>
          <p:cNvPr id="42" name="Picture 35" descr="F:\monika\obrazki\obrazki wszystkie\ziemniak kolor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215206" y="3643314"/>
            <a:ext cx="1143008" cy="836001"/>
          </a:xfrm>
          <a:prstGeom prst="rect">
            <a:avLst/>
          </a:prstGeom>
          <a:noFill/>
        </p:spPr>
      </p:pic>
      <p:pic>
        <p:nvPicPr>
          <p:cNvPr id="43" name="Picture 2" descr="C:\Users\minka\Desktop\obrazki\obrazki wszystkie\pieczywo ciemne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929190" y="3143248"/>
            <a:ext cx="2088643" cy="1285868"/>
          </a:xfrm>
          <a:prstGeom prst="rect">
            <a:avLst/>
          </a:prstGeom>
          <a:noFill/>
        </p:spPr>
      </p:pic>
      <p:sp>
        <p:nvSpPr>
          <p:cNvPr id="15" name="pole tekstowe 14"/>
          <p:cNvSpPr txBox="1"/>
          <p:nvPr/>
        </p:nvSpPr>
        <p:spPr>
          <a:xfrm>
            <a:off x="1643042" y="5572140"/>
            <a:ext cx="62151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 err="1" smtClean="0">
                <a:latin typeface="Times New Roman" pitchFamily="18" charset="0"/>
                <a:cs typeface="Times New Roman" pitchFamily="18" charset="0"/>
              </a:rPr>
              <a:t>Carbohydrates</a:t>
            </a:r>
            <a:r>
              <a:rPr lang="pl-PL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3200" dirty="0" err="1" smtClean="0">
                <a:latin typeface="Times New Roman" pitchFamily="18" charset="0"/>
                <a:cs typeface="Times New Roman" pitchFamily="18" charset="0"/>
              </a:rPr>
              <a:t>give</a:t>
            </a:r>
            <a:r>
              <a:rPr lang="pl-PL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3200" dirty="0" err="1" smtClean="0">
                <a:latin typeface="Times New Roman" pitchFamily="18" charset="0"/>
                <a:cs typeface="Times New Roman" pitchFamily="18" charset="0"/>
              </a:rPr>
              <a:t>us</a:t>
            </a:r>
            <a:r>
              <a:rPr lang="pl-PL" sz="3200" dirty="0" smtClean="0">
                <a:latin typeface="Times New Roman" pitchFamily="18" charset="0"/>
                <a:cs typeface="Times New Roman" pitchFamily="18" charset="0"/>
              </a:rPr>
              <a:t> energy. </a:t>
            </a:r>
            <a:endParaRPr lang="pl-PL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1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2928926" y="571480"/>
            <a:ext cx="314111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PROTEINS</a:t>
            </a:r>
            <a:endParaRPr lang="pl-PL" sz="5400" b="1" cap="none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accent1">
                  <a:satMod val="280000"/>
                  <a:tint val="100000"/>
                  <a:alpha val="57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</p:txBody>
      </p:sp>
      <p:pic>
        <p:nvPicPr>
          <p:cNvPr id="3" name="Picture 18" descr="F:\monika\obrazki\obrazki wszystkie\jogurt kolor jp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768" y="571480"/>
            <a:ext cx="1282700" cy="1547813"/>
          </a:xfrm>
          <a:prstGeom prst="rect">
            <a:avLst/>
          </a:prstGeom>
          <a:noFill/>
        </p:spPr>
      </p:pic>
      <p:pic>
        <p:nvPicPr>
          <p:cNvPr id="4" name="Picture 30" descr="F:\monika\obrazki\obrazki wszystkie\ser biały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0100" y="1214422"/>
            <a:ext cx="1879601" cy="1288921"/>
          </a:xfrm>
          <a:prstGeom prst="rect">
            <a:avLst/>
          </a:prstGeom>
          <a:noFill/>
        </p:spPr>
      </p:pic>
      <p:pic>
        <p:nvPicPr>
          <p:cNvPr id="5" name="Picture 28" descr="F:\monika\obrazki\obrazki wszystkie\ryba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29058" y="1714488"/>
            <a:ext cx="2725743" cy="688963"/>
          </a:xfrm>
          <a:prstGeom prst="rect">
            <a:avLst/>
          </a:prstGeom>
          <a:noFill/>
        </p:spPr>
      </p:pic>
      <p:pic>
        <p:nvPicPr>
          <p:cNvPr id="7" name="Picture 24" descr="F:\monika\obrazki\obrazki wszystkie\mleko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71736" y="2714620"/>
            <a:ext cx="1007514" cy="2543175"/>
          </a:xfrm>
          <a:prstGeom prst="rect">
            <a:avLst/>
          </a:prstGeom>
          <a:noFill/>
        </p:spPr>
      </p:pic>
      <p:pic>
        <p:nvPicPr>
          <p:cNvPr id="8" name="Picture 23" descr="F:\monika\obrazki\obrazki wszystkie\mięso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286644" y="3786190"/>
            <a:ext cx="1500198" cy="1302773"/>
          </a:xfrm>
          <a:prstGeom prst="rect">
            <a:avLst/>
          </a:prstGeom>
          <a:noFill/>
        </p:spPr>
      </p:pic>
      <p:pic>
        <p:nvPicPr>
          <p:cNvPr id="9" name="Picture 17" descr="F:\monika\obrazki\obrazki wszystkie\jajko kolor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286512" y="3571876"/>
            <a:ext cx="714380" cy="975417"/>
          </a:xfrm>
          <a:prstGeom prst="rect">
            <a:avLst/>
          </a:prstGeom>
          <a:noFill/>
        </p:spPr>
      </p:pic>
      <p:pic>
        <p:nvPicPr>
          <p:cNvPr id="10" name="Picture 10" descr="F:\monika\obrazki\obrazki wszystkie\czosnek kolor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28596" y="714356"/>
            <a:ext cx="754063" cy="656736"/>
          </a:xfrm>
          <a:prstGeom prst="rect">
            <a:avLst/>
          </a:prstGeom>
          <a:noFill/>
        </p:spPr>
      </p:pic>
      <p:pic>
        <p:nvPicPr>
          <p:cNvPr id="11" name="Picture 14" descr="F:\monika\obrazki\obrazki wszystkie\groszek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858016" y="2643182"/>
            <a:ext cx="1289048" cy="741056"/>
          </a:xfrm>
          <a:prstGeom prst="rect">
            <a:avLst/>
          </a:prstGeom>
          <a:noFill/>
        </p:spPr>
      </p:pic>
      <p:pic>
        <p:nvPicPr>
          <p:cNvPr id="7170" name="Picture 2" descr="F:\monika\obrazki\obrazki wszystkie\cebula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00034" y="2928934"/>
            <a:ext cx="1143008" cy="1875482"/>
          </a:xfrm>
          <a:prstGeom prst="rect">
            <a:avLst/>
          </a:prstGeom>
          <a:noFill/>
        </p:spPr>
      </p:pic>
      <p:pic>
        <p:nvPicPr>
          <p:cNvPr id="13" name="Picture 22" descr="F:\monika\obrazki\obrazki wszystkie\migdały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071934" y="2786058"/>
            <a:ext cx="1539875" cy="1112641"/>
          </a:xfrm>
          <a:prstGeom prst="rect">
            <a:avLst/>
          </a:prstGeom>
          <a:noFill/>
        </p:spPr>
      </p:pic>
      <p:sp>
        <p:nvSpPr>
          <p:cNvPr id="14" name="pole tekstowe 13"/>
          <p:cNvSpPr txBox="1"/>
          <p:nvPr/>
        </p:nvSpPr>
        <p:spPr>
          <a:xfrm>
            <a:off x="1928794" y="5572140"/>
            <a:ext cx="62151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 err="1" smtClean="0">
                <a:latin typeface="Times New Roman" pitchFamily="18" charset="0"/>
                <a:cs typeface="Times New Roman" pitchFamily="18" charset="0"/>
              </a:rPr>
              <a:t>Proteins</a:t>
            </a:r>
            <a:r>
              <a:rPr lang="pl-PL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3200" dirty="0" err="1" smtClean="0">
                <a:latin typeface="Times New Roman" pitchFamily="18" charset="0"/>
                <a:cs typeface="Times New Roman" pitchFamily="18" charset="0"/>
              </a:rPr>
              <a:t>build</a:t>
            </a:r>
            <a:r>
              <a:rPr lang="pl-PL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3200" dirty="0" err="1" smtClean="0">
                <a:latin typeface="Times New Roman" pitchFamily="18" charset="0"/>
                <a:cs typeface="Times New Roman" pitchFamily="18" charset="0"/>
              </a:rPr>
              <a:t>our</a:t>
            </a:r>
            <a:r>
              <a:rPr lang="pl-PL" sz="3200" dirty="0" smtClean="0">
                <a:latin typeface="Times New Roman" pitchFamily="18" charset="0"/>
                <a:cs typeface="Times New Roman" pitchFamily="18" charset="0"/>
              </a:rPr>
              <a:t> body. </a:t>
            </a:r>
            <a:endParaRPr lang="pl-PL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3857620" y="428604"/>
            <a:ext cx="152099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FATS</a:t>
            </a:r>
            <a:endParaRPr lang="pl-PL" sz="5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pic>
        <p:nvPicPr>
          <p:cNvPr id="3" name="Picture 33" descr="F:\monika\obrazki\obrazki wszystkie\wątróbka kolor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000240"/>
            <a:ext cx="1815364" cy="1143008"/>
          </a:xfrm>
          <a:prstGeom prst="rect">
            <a:avLst/>
          </a:prstGeom>
          <a:noFill/>
        </p:spPr>
      </p:pic>
      <p:pic>
        <p:nvPicPr>
          <p:cNvPr id="4" name="Picture 28" descr="F:\monika\obrazki\obrazki wszystkie\ryb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43604" y="1643050"/>
            <a:ext cx="3000396" cy="758384"/>
          </a:xfrm>
          <a:prstGeom prst="rect">
            <a:avLst/>
          </a:prstGeom>
          <a:noFill/>
        </p:spPr>
      </p:pic>
      <p:pic>
        <p:nvPicPr>
          <p:cNvPr id="5" name="Picture 25" descr="F:\monika\obrazki\obrazki wszystkie\oliwa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14612" y="285728"/>
            <a:ext cx="714380" cy="3125566"/>
          </a:xfrm>
          <a:prstGeom prst="rect">
            <a:avLst/>
          </a:prstGeom>
          <a:noFill/>
        </p:spPr>
      </p:pic>
      <p:pic>
        <p:nvPicPr>
          <p:cNvPr id="6" name="Picture 22" descr="F:\monika\obrazki\obrazki wszystkie\migdały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00430" y="1714488"/>
            <a:ext cx="1539875" cy="1112641"/>
          </a:xfrm>
          <a:prstGeom prst="rect">
            <a:avLst/>
          </a:prstGeom>
          <a:noFill/>
        </p:spPr>
      </p:pic>
      <p:pic>
        <p:nvPicPr>
          <p:cNvPr id="7" name="Picture 21" descr="F:\monika\obrazki\obrazki wszystkie\masło kolor cdr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143372" y="3071810"/>
            <a:ext cx="1962151" cy="1294734"/>
          </a:xfrm>
          <a:prstGeom prst="rect">
            <a:avLst/>
          </a:prstGeom>
          <a:noFill/>
        </p:spPr>
      </p:pic>
      <p:pic>
        <p:nvPicPr>
          <p:cNvPr id="8" name="Picture 24" descr="F:\monika\obrazki\obrazki wszystkie\mleko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929586" y="2571744"/>
            <a:ext cx="1007514" cy="2543175"/>
          </a:xfrm>
          <a:prstGeom prst="rect">
            <a:avLst/>
          </a:prstGeom>
          <a:noFill/>
        </p:spPr>
      </p:pic>
      <p:pic>
        <p:nvPicPr>
          <p:cNvPr id="9" name="Picture 31" descr="F:\monika\obrazki\obrazki wszystkie\ser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85786" y="2928934"/>
            <a:ext cx="1800226" cy="1236954"/>
          </a:xfrm>
          <a:prstGeom prst="rect">
            <a:avLst/>
          </a:prstGeom>
          <a:noFill/>
        </p:spPr>
      </p:pic>
      <p:pic>
        <p:nvPicPr>
          <p:cNvPr id="10" name="Picture 30" descr="F:\monika\obrazki\obrazki wszystkie\ser biały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000760" y="2857496"/>
            <a:ext cx="1879601" cy="1288921"/>
          </a:xfrm>
          <a:prstGeom prst="rect">
            <a:avLst/>
          </a:prstGeom>
          <a:noFill/>
        </p:spPr>
      </p:pic>
      <p:pic>
        <p:nvPicPr>
          <p:cNvPr id="6146" name="Picture 2" descr="F:\monika\obrazki\obrazki wszystkie\dynie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286512" y="357166"/>
            <a:ext cx="2443163" cy="1001631"/>
          </a:xfrm>
          <a:prstGeom prst="rect">
            <a:avLst/>
          </a:prstGeom>
          <a:noFill/>
        </p:spPr>
      </p:pic>
      <p:pic>
        <p:nvPicPr>
          <p:cNvPr id="6147" name="Picture 3" descr="F:\monika\obrazki\obrazki wszystkie\kurczak pieczony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71472" y="357166"/>
            <a:ext cx="1876429" cy="1098008"/>
          </a:xfrm>
          <a:prstGeom prst="rect">
            <a:avLst/>
          </a:prstGeom>
          <a:noFill/>
        </p:spPr>
      </p:pic>
      <p:sp>
        <p:nvSpPr>
          <p:cNvPr id="13" name="pole tekstowe 12"/>
          <p:cNvSpPr txBox="1"/>
          <p:nvPr/>
        </p:nvSpPr>
        <p:spPr>
          <a:xfrm>
            <a:off x="1214414" y="5500702"/>
            <a:ext cx="62151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 err="1" smtClean="0">
                <a:latin typeface="Times New Roman" pitchFamily="18" charset="0"/>
                <a:cs typeface="Times New Roman" pitchFamily="18" charset="0"/>
              </a:rPr>
              <a:t>Fats</a:t>
            </a:r>
            <a:r>
              <a:rPr lang="pl-PL" sz="3200" dirty="0" smtClean="0">
                <a:latin typeface="Times New Roman" pitchFamily="18" charset="0"/>
                <a:cs typeface="Times New Roman" pitchFamily="18" charset="0"/>
              </a:rPr>
              <a:t> help </a:t>
            </a:r>
            <a:r>
              <a:rPr lang="pl-PL" sz="3200" dirty="0" err="1" smtClean="0">
                <a:latin typeface="Times New Roman" pitchFamily="18" charset="0"/>
                <a:cs typeface="Times New Roman" pitchFamily="18" charset="0"/>
              </a:rPr>
              <a:t>us</a:t>
            </a:r>
            <a:r>
              <a:rPr lang="pl-PL" sz="3200" dirty="0" smtClean="0">
                <a:latin typeface="Times New Roman" pitchFamily="18" charset="0"/>
                <a:cs typeface="Times New Roman" pitchFamily="18" charset="0"/>
              </a:rPr>
              <a:t> to </a:t>
            </a:r>
            <a:r>
              <a:rPr lang="pl-PL" sz="3200" dirty="0" err="1" smtClean="0">
                <a:latin typeface="Times New Roman" pitchFamily="18" charset="0"/>
                <a:cs typeface="Times New Roman" pitchFamily="18" charset="0"/>
              </a:rPr>
              <a:t>store</a:t>
            </a:r>
            <a:r>
              <a:rPr lang="pl-PL" sz="3200" dirty="0" smtClean="0">
                <a:latin typeface="Times New Roman" pitchFamily="18" charset="0"/>
                <a:cs typeface="Times New Roman" pitchFamily="18" charset="0"/>
              </a:rPr>
              <a:t> energy for </a:t>
            </a:r>
            <a:r>
              <a:rPr lang="pl-PL" sz="3200" dirty="0" err="1" smtClean="0">
                <a:latin typeface="Times New Roman" pitchFamily="18" charset="0"/>
                <a:cs typeface="Times New Roman" pitchFamily="18" charset="0"/>
              </a:rPr>
              <a:t>later</a:t>
            </a:r>
            <a:r>
              <a:rPr lang="pl-PL" sz="32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pl-PL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785786" y="428604"/>
            <a:ext cx="770281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VITAMINS AND MINERALS</a:t>
            </a:r>
            <a:endParaRPr lang="pl-PL" sz="5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pic>
        <p:nvPicPr>
          <p:cNvPr id="3" name="Picture 32" descr="F:\monika\obrazki\obrazki wszystkie\truskawka kolor jp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1285860"/>
            <a:ext cx="874151" cy="903289"/>
          </a:xfrm>
          <a:prstGeom prst="rect">
            <a:avLst/>
          </a:prstGeom>
          <a:noFill/>
        </p:spPr>
      </p:pic>
      <p:pic>
        <p:nvPicPr>
          <p:cNvPr id="4" name="Picture 16" descr="F:\monika\obrazki\obrazki wszystkie\jabłko kolor jpg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00958" y="1214422"/>
            <a:ext cx="1422266" cy="1500198"/>
          </a:xfrm>
          <a:prstGeom prst="rect">
            <a:avLst/>
          </a:prstGeom>
          <a:noFill/>
        </p:spPr>
      </p:pic>
      <p:pic>
        <p:nvPicPr>
          <p:cNvPr id="5" name="Picture 27" descr="F:\monika\obrazki\obrazki wszystkie\pomarańcza kolor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488" y="1357298"/>
            <a:ext cx="1310686" cy="1214446"/>
          </a:xfrm>
          <a:prstGeom prst="rect">
            <a:avLst/>
          </a:prstGeom>
          <a:noFill/>
        </p:spPr>
      </p:pic>
      <p:pic>
        <p:nvPicPr>
          <p:cNvPr id="6" name="Picture 15" descr="F:\monika\obrazki\obrazki wszystkie\gruszka kolor jpg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357686" y="1357298"/>
            <a:ext cx="908531" cy="1357322"/>
          </a:xfrm>
          <a:prstGeom prst="rect">
            <a:avLst/>
          </a:prstGeom>
          <a:noFill/>
        </p:spPr>
      </p:pic>
      <p:pic>
        <p:nvPicPr>
          <p:cNvPr id="7" name="Picture 26" descr="F:\monika\obrazki\obrazki wszystkie\pomidor kolor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28992" y="3143248"/>
            <a:ext cx="984419" cy="1001711"/>
          </a:xfrm>
          <a:prstGeom prst="rect">
            <a:avLst/>
          </a:prstGeom>
          <a:noFill/>
        </p:spPr>
      </p:pic>
      <p:pic>
        <p:nvPicPr>
          <p:cNvPr id="8" name="Picture 4" descr="F:\monika\obrazki\obrazki wszystkie\ananas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855531">
            <a:off x="5140602" y="2266555"/>
            <a:ext cx="1457516" cy="3639226"/>
          </a:xfrm>
          <a:prstGeom prst="rect">
            <a:avLst/>
          </a:prstGeom>
          <a:noFill/>
        </p:spPr>
      </p:pic>
      <p:pic>
        <p:nvPicPr>
          <p:cNvPr id="9" name="Picture 3" descr="F:\monika\obrazki\obrazki wszystkie\agrest kolor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28596" y="2928934"/>
            <a:ext cx="1285884" cy="833798"/>
          </a:xfrm>
          <a:prstGeom prst="rect">
            <a:avLst/>
          </a:prstGeom>
          <a:noFill/>
        </p:spPr>
      </p:pic>
      <p:pic>
        <p:nvPicPr>
          <p:cNvPr id="4098" name="Picture 2" descr="F:\monika\obrazki\obrazki wszystkie\kiwi kolor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285984" y="3857628"/>
            <a:ext cx="979185" cy="874711"/>
          </a:xfrm>
          <a:prstGeom prst="rect">
            <a:avLst/>
          </a:prstGeom>
          <a:noFill/>
        </p:spPr>
      </p:pic>
      <p:pic>
        <p:nvPicPr>
          <p:cNvPr id="4099" name="Picture 3" descr="F:\monika\obrazki\obrazki wszystkie\banan kolor jpg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 rot="19959290">
            <a:off x="6326219" y="3823372"/>
            <a:ext cx="1700044" cy="1208526"/>
          </a:xfrm>
          <a:prstGeom prst="rect">
            <a:avLst/>
          </a:prstGeom>
          <a:noFill/>
        </p:spPr>
      </p:pic>
      <p:pic>
        <p:nvPicPr>
          <p:cNvPr id="4100" name="Picture 4" descr="F:\monika\obrazki\obrazki wszystkie\śliwki trzy kolor jpg.jp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1214414" y="1857364"/>
            <a:ext cx="1487487" cy="898525"/>
          </a:xfrm>
          <a:prstGeom prst="rect">
            <a:avLst/>
          </a:prstGeom>
          <a:noFill/>
        </p:spPr>
      </p:pic>
      <p:pic>
        <p:nvPicPr>
          <p:cNvPr id="4101" name="Picture 5" descr="F:\monika\obrazki\obrazki wszystkie\jagody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7786710" y="5015870"/>
            <a:ext cx="928694" cy="580791"/>
          </a:xfrm>
          <a:prstGeom prst="rect">
            <a:avLst/>
          </a:prstGeom>
          <a:noFill/>
        </p:spPr>
      </p:pic>
      <p:sp>
        <p:nvSpPr>
          <p:cNvPr id="14" name="pole tekstowe 13"/>
          <p:cNvSpPr txBox="1"/>
          <p:nvPr/>
        </p:nvSpPr>
        <p:spPr>
          <a:xfrm>
            <a:off x="0" y="6104504"/>
            <a:ext cx="91535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 err="1" smtClean="0">
                <a:latin typeface="Times New Roman" pitchFamily="18" charset="0"/>
                <a:cs typeface="Times New Roman" pitchFamily="18" charset="0"/>
              </a:rPr>
              <a:t>Vitamins</a:t>
            </a:r>
            <a:r>
              <a:rPr lang="pl-PL" sz="3200" dirty="0" smtClean="0">
                <a:latin typeface="Times New Roman" pitchFamily="18" charset="0"/>
                <a:cs typeface="Times New Roman" pitchFamily="18" charset="0"/>
              </a:rPr>
              <a:t> and </a:t>
            </a:r>
            <a:r>
              <a:rPr lang="pl-PL" sz="3200" dirty="0" err="1" smtClean="0">
                <a:latin typeface="Times New Roman" pitchFamily="18" charset="0"/>
                <a:cs typeface="Times New Roman" pitchFamily="18" charset="0"/>
              </a:rPr>
              <a:t>minerals</a:t>
            </a:r>
            <a:r>
              <a:rPr lang="pl-PL" sz="3200" dirty="0" smtClean="0">
                <a:latin typeface="Times New Roman" pitchFamily="18" charset="0"/>
                <a:cs typeface="Times New Roman" pitchFamily="18" charset="0"/>
              </a:rPr>
              <a:t> help </a:t>
            </a:r>
            <a:r>
              <a:rPr lang="pl-PL" sz="3200" dirty="0" err="1" smtClean="0">
                <a:latin typeface="Times New Roman" pitchFamily="18" charset="0"/>
                <a:cs typeface="Times New Roman" pitchFamily="18" charset="0"/>
              </a:rPr>
              <a:t>us</a:t>
            </a:r>
            <a:r>
              <a:rPr lang="pl-PL" sz="3200" dirty="0" smtClean="0">
                <a:latin typeface="Times New Roman" pitchFamily="18" charset="0"/>
                <a:cs typeface="Times New Roman" pitchFamily="18" charset="0"/>
              </a:rPr>
              <a:t> to be </a:t>
            </a:r>
            <a:r>
              <a:rPr lang="pl-PL" sz="3200" dirty="0" err="1" smtClean="0">
                <a:latin typeface="Times New Roman" pitchFamily="18" charset="0"/>
                <a:cs typeface="Times New Roman" pitchFamily="18" charset="0"/>
              </a:rPr>
              <a:t>healthy</a:t>
            </a:r>
            <a:r>
              <a:rPr lang="pl-PL" sz="3200" dirty="0" smtClean="0">
                <a:latin typeface="Times New Roman" pitchFamily="18" charset="0"/>
                <a:cs typeface="Times New Roman" pitchFamily="18" charset="0"/>
              </a:rPr>
              <a:t> and smart. </a:t>
            </a:r>
            <a:endParaRPr lang="pl-PL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2" name="Picture 6" descr="F:\monika\obrazki\obrazki wszystkie\marchewki.pn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428596" y="3929066"/>
            <a:ext cx="1554163" cy="16494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857224" y="357166"/>
            <a:ext cx="768114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ROUGHAGE and WATER</a:t>
            </a:r>
            <a:endParaRPr lang="pl-PL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pic>
        <p:nvPicPr>
          <p:cNvPr id="4" name="Picture 2" descr="F:\monika\obrazki\obrazki wszystkie\arbuz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558337">
            <a:off x="6195040" y="1747343"/>
            <a:ext cx="2769787" cy="1457012"/>
          </a:xfrm>
          <a:prstGeom prst="rect">
            <a:avLst/>
          </a:prstGeom>
          <a:noFill/>
        </p:spPr>
      </p:pic>
      <p:pic>
        <p:nvPicPr>
          <p:cNvPr id="5" name="Picture 34" descr="F:\monika\obrazki\obrazki wszystkie\woda w butelce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1000108"/>
            <a:ext cx="765176" cy="2594180"/>
          </a:xfrm>
          <a:prstGeom prst="rect">
            <a:avLst/>
          </a:prstGeom>
          <a:noFill/>
        </p:spPr>
      </p:pic>
      <p:pic>
        <p:nvPicPr>
          <p:cNvPr id="6" name="Picture 34" descr="F:\monika\obrazki\obrazki wszystkie\woda w butelce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00100" y="1785926"/>
            <a:ext cx="765176" cy="2594180"/>
          </a:xfrm>
          <a:prstGeom prst="rect">
            <a:avLst/>
          </a:prstGeom>
          <a:noFill/>
        </p:spPr>
      </p:pic>
      <p:pic>
        <p:nvPicPr>
          <p:cNvPr id="7" name="Picture 34" descr="F:\monika\obrazki\obrazki wszystkie\woda w butelce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43042" y="2500306"/>
            <a:ext cx="765176" cy="2594180"/>
          </a:xfrm>
          <a:prstGeom prst="rect">
            <a:avLst/>
          </a:prstGeom>
          <a:noFill/>
        </p:spPr>
      </p:pic>
      <p:pic>
        <p:nvPicPr>
          <p:cNvPr id="8" name="Picture 12" descr="F:\monika\obrazki\obrazki wszystkie\fasola kolor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4876" y="1214422"/>
            <a:ext cx="1344608" cy="1590906"/>
          </a:xfrm>
          <a:prstGeom prst="rect">
            <a:avLst/>
          </a:prstGeom>
          <a:noFill/>
        </p:spPr>
      </p:pic>
      <p:pic>
        <p:nvPicPr>
          <p:cNvPr id="5122" name="Picture 2" descr="F:\monika\obrazki\obrazki wszystkie\porzeczka kolor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57818" y="2714620"/>
            <a:ext cx="1428760" cy="1436539"/>
          </a:xfrm>
          <a:prstGeom prst="rect">
            <a:avLst/>
          </a:prstGeom>
          <a:noFill/>
        </p:spPr>
      </p:pic>
      <p:pic>
        <p:nvPicPr>
          <p:cNvPr id="10" name="Picture 14" descr="F:\monika\obrazki\obrazki wszystkie\groszek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43240" y="1428736"/>
            <a:ext cx="1289048" cy="741056"/>
          </a:xfrm>
          <a:prstGeom prst="rect">
            <a:avLst/>
          </a:prstGeom>
          <a:noFill/>
        </p:spPr>
      </p:pic>
      <p:pic>
        <p:nvPicPr>
          <p:cNvPr id="11" name="Picture 14" descr="F:\monika\obrazki\obrazki wszystkie\groszek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428860" y="1500174"/>
            <a:ext cx="1289048" cy="741056"/>
          </a:xfrm>
          <a:prstGeom prst="rect">
            <a:avLst/>
          </a:prstGeom>
          <a:noFill/>
        </p:spPr>
      </p:pic>
      <p:pic>
        <p:nvPicPr>
          <p:cNvPr id="5123" name="Picture 3" descr="F:\monika\obrazki\obrazki wszystkie\sałata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071802" y="2571744"/>
            <a:ext cx="1954218" cy="1525113"/>
          </a:xfrm>
          <a:prstGeom prst="rect">
            <a:avLst/>
          </a:prstGeom>
          <a:noFill/>
        </p:spPr>
      </p:pic>
      <p:pic>
        <p:nvPicPr>
          <p:cNvPr id="13" name="Picture 3" descr="F:\monika\obrazki\obrazki wszystkie\agrest kolor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215206" y="3857628"/>
            <a:ext cx="1285884" cy="833798"/>
          </a:xfrm>
          <a:prstGeom prst="rect">
            <a:avLst/>
          </a:prstGeom>
          <a:noFill/>
        </p:spPr>
      </p:pic>
      <p:sp>
        <p:nvSpPr>
          <p:cNvPr id="14" name="pole tekstowe 13"/>
          <p:cNvSpPr txBox="1"/>
          <p:nvPr/>
        </p:nvSpPr>
        <p:spPr>
          <a:xfrm>
            <a:off x="2025630" y="5661247"/>
            <a:ext cx="62151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 err="1" smtClean="0">
                <a:latin typeface="Times New Roman" pitchFamily="18" charset="0"/>
                <a:cs typeface="Times New Roman" pitchFamily="18" charset="0"/>
              </a:rPr>
              <a:t>They</a:t>
            </a:r>
            <a:r>
              <a:rPr lang="pl-PL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3200" dirty="0" err="1" smtClean="0">
                <a:latin typeface="Times New Roman" pitchFamily="18" charset="0"/>
                <a:cs typeface="Times New Roman" pitchFamily="18" charset="0"/>
              </a:rPr>
              <a:t>help</a:t>
            </a:r>
            <a:r>
              <a:rPr lang="pl-PL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3200" dirty="0" err="1" smtClean="0">
                <a:latin typeface="Times New Roman" pitchFamily="18" charset="0"/>
                <a:cs typeface="Times New Roman" pitchFamily="18" charset="0"/>
              </a:rPr>
              <a:t>us</a:t>
            </a:r>
            <a:r>
              <a:rPr lang="pl-PL" sz="3200" dirty="0" smtClean="0">
                <a:latin typeface="Times New Roman" pitchFamily="18" charset="0"/>
                <a:cs typeface="Times New Roman" pitchFamily="18" charset="0"/>
              </a:rPr>
              <a:t> to </a:t>
            </a:r>
            <a:r>
              <a:rPr lang="pl-PL" sz="3200" dirty="0" err="1" smtClean="0">
                <a:latin typeface="Times New Roman" pitchFamily="18" charset="0"/>
                <a:cs typeface="Times New Roman" pitchFamily="18" charset="0"/>
              </a:rPr>
              <a:t>digest</a:t>
            </a:r>
            <a:r>
              <a:rPr lang="pl-PL" sz="3200" dirty="0" smtClean="0">
                <a:latin typeface="Times New Roman" pitchFamily="18" charset="0"/>
                <a:cs typeface="Times New Roman" pitchFamily="18" charset="0"/>
              </a:rPr>
              <a:t> food.</a:t>
            </a:r>
            <a:endParaRPr lang="pl-PL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Łącznik prosty 2"/>
          <p:cNvCxnSpPr/>
          <p:nvPr/>
        </p:nvCxnSpPr>
        <p:spPr>
          <a:xfrm>
            <a:off x="285720" y="1071546"/>
            <a:ext cx="8358246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Łącznik prosty 4"/>
          <p:cNvCxnSpPr/>
          <p:nvPr/>
        </p:nvCxnSpPr>
        <p:spPr>
          <a:xfrm rot="5400000">
            <a:off x="1965307" y="2678107"/>
            <a:ext cx="464347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Prostokąt 5"/>
          <p:cNvSpPr/>
          <p:nvPr/>
        </p:nvSpPr>
        <p:spPr>
          <a:xfrm>
            <a:off x="428596" y="285728"/>
            <a:ext cx="3643337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l-PL" sz="4000" b="1" cap="none" spc="0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Carbohydrates</a:t>
            </a:r>
            <a:endParaRPr lang="pl-PL" sz="40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5000628" y="285728"/>
            <a:ext cx="2398156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40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PROTEINS</a:t>
            </a:r>
            <a:endParaRPr lang="pl-PL" sz="4000" b="1" cap="none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accent1">
                  <a:satMod val="280000"/>
                  <a:tint val="100000"/>
                  <a:alpha val="57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</p:txBody>
      </p:sp>
      <p:pic>
        <p:nvPicPr>
          <p:cNvPr id="8" name="Picture 7" descr="F:\monika\obrazki\obrazki wszystkie\chleb kolor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00892" y="5214950"/>
            <a:ext cx="1830639" cy="1071570"/>
          </a:xfrm>
          <a:prstGeom prst="rect">
            <a:avLst/>
          </a:prstGeom>
          <a:noFill/>
        </p:spPr>
      </p:pic>
      <p:pic>
        <p:nvPicPr>
          <p:cNvPr id="9" name="Picture 35" descr="F:\monika\obrazki\obrazki wszystkie\ziemniak kolo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5786454"/>
            <a:ext cx="1143008" cy="836001"/>
          </a:xfrm>
          <a:prstGeom prst="rect">
            <a:avLst/>
          </a:prstGeom>
          <a:noFill/>
        </p:spPr>
      </p:pic>
      <p:pic>
        <p:nvPicPr>
          <p:cNvPr id="10" name="Picture 2" descr="C:\Users\minka\Desktop\obrazki\obrazki wszystkie\pieczywo ciemne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14678" y="5072074"/>
            <a:ext cx="2088643" cy="1285868"/>
          </a:xfrm>
          <a:prstGeom prst="rect">
            <a:avLst/>
          </a:prstGeom>
          <a:noFill/>
        </p:spPr>
      </p:pic>
      <p:pic>
        <p:nvPicPr>
          <p:cNvPr id="11" name="Picture 24" descr="F:\monika\obrazki\obrazki wszystkie\mleko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00694" y="4500570"/>
            <a:ext cx="809406" cy="2043109"/>
          </a:xfrm>
          <a:prstGeom prst="rect">
            <a:avLst/>
          </a:prstGeom>
          <a:noFill/>
        </p:spPr>
      </p:pic>
      <p:pic>
        <p:nvPicPr>
          <p:cNvPr id="13" name="Picture 30" descr="F:\monika\obrazki\obrazki wszystkie\ser biały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72265" y="4050451"/>
            <a:ext cx="1285884" cy="881784"/>
          </a:xfrm>
          <a:prstGeom prst="rect">
            <a:avLst/>
          </a:prstGeom>
          <a:noFill/>
        </p:spPr>
      </p:pic>
      <p:pic>
        <p:nvPicPr>
          <p:cNvPr id="14" name="Picture 28" descr="F:\monika\obrazki\obrazki wszystkie\ryba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1473" y="4786323"/>
            <a:ext cx="2214578" cy="5597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004 -0.02847 L 0.51337 -0.480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200" y="-22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1.11111E-6 L 0.04722 -0.63009 " pathEditMode="relative" ptsTypes="AA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07407E-6 L -0.12604 -0.46204 " pathEditMode="relative" ptsTypes="AA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164 0.05209 L 0.21632 -0.36805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200" y="-21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3.33333E-6 L -0.63004 -0.28357 " pathEditMode="relative" ptsTypes="AA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3.7037E-7 L -0.18906 -0.16805 " pathEditMode="relative" ptsTypes="AA">
                                      <p:cBhvr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Łącznik prosty 2"/>
          <p:cNvCxnSpPr/>
          <p:nvPr/>
        </p:nvCxnSpPr>
        <p:spPr>
          <a:xfrm>
            <a:off x="785786" y="1000108"/>
            <a:ext cx="7429552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Łącznik prosty 4"/>
          <p:cNvCxnSpPr/>
          <p:nvPr/>
        </p:nvCxnSpPr>
        <p:spPr>
          <a:xfrm rot="16200000" flipH="1">
            <a:off x="1250133" y="2536025"/>
            <a:ext cx="5857916" cy="714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Prostokąt 8"/>
          <p:cNvSpPr/>
          <p:nvPr/>
        </p:nvSpPr>
        <p:spPr>
          <a:xfrm>
            <a:off x="1571604" y="285728"/>
            <a:ext cx="118064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40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FATS</a:t>
            </a:r>
            <a:endParaRPr lang="pl-PL" sz="40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10" name="Prostokąt 9"/>
          <p:cNvSpPr/>
          <p:nvPr/>
        </p:nvSpPr>
        <p:spPr>
          <a:xfrm>
            <a:off x="4286248" y="285728"/>
            <a:ext cx="463761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32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VITAMINS AND MINERALS</a:t>
            </a:r>
            <a:endParaRPr lang="pl-PL" sz="32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pic>
        <p:nvPicPr>
          <p:cNvPr id="11" name="Picture 32" descr="F:\monika\obrazki\obrazki wszystkie\truskawka kolor jp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57422" y="4786322"/>
            <a:ext cx="874151" cy="903289"/>
          </a:xfrm>
          <a:prstGeom prst="rect">
            <a:avLst/>
          </a:prstGeom>
          <a:noFill/>
        </p:spPr>
      </p:pic>
      <p:pic>
        <p:nvPicPr>
          <p:cNvPr id="13" name="Picture 26" descr="F:\monika\obrazki\obrazki wszystkie\pomidor kolo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29586" y="5500702"/>
            <a:ext cx="984419" cy="1001711"/>
          </a:xfrm>
          <a:prstGeom prst="rect">
            <a:avLst/>
          </a:prstGeom>
          <a:noFill/>
        </p:spPr>
      </p:pic>
      <p:pic>
        <p:nvPicPr>
          <p:cNvPr id="15" name="Picture 2" descr="F:\monika\obrazki\obrazki wszystkie\kiwi kolor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4876" y="4714884"/>
            <a:ext cx="979185" cy="874711"/>
          </a:xfrm>
          <a:prstGeom prst="rect">
            <a:avLst/>
          </a:prstGeom>
          <a:noFill/>
        </p:spPr>
      </p:pic>
      <p:pic>
        <p:nvPicPr>
          <p:cNvPr id="16" name="Picture 4" descr="F:\monika\obrazki\obrazki wszystkie\śliwki trzy kolor jpg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4282" y="4786322"/>
            <a:ext cx="1487487" cy="898525"/>
          </a:xfrm>
          <a:prstGeom prst="rect">
            <a:avLst/>
          </a:prstGeom>
          <a:noFill/>
        </p:spPr>
      </p:pic>
      <p:pic>
        <p:nvPicPr>
          <p:cNvPr id="17" name="Picture 21" descr="F:\monika\obrazki\obrazki wszystkie\masło kolor cdr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181849" y="4283314"/>
            <a:ext cx="1533555" cy="1011923"/>
          </a:xfrm>
          <a:prstGeom prst="rect">
            <a:avLst/>
          </a:prstGeom>
          <a:noFill/>
        </p:spPr>
      </p:pic>
      <p:pic>
        <p:nvPicPr>
          <p:cNvPr id="18" name="Picture 31" descr="F:\monika\obrazki\obrazki wszystkie\ser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000100" y="5786454"/>
            <a:ext cx="1071570" cy="736287"/>
          </a:xfrm>
          <a:prstGeom prst="rect">
            <a:avLst/>
          </a:prstGeom>
          <a:noFill/>
        </p:spPr>
      </p:pic>
      <p:pic>
        <p:nvPicPr>
          <p:cNvPr id="19" name="Picture 25" descr="F:\monika\obrazki\obrazki wszystkie\oliwa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072198" y="4071942"/>
            <a:ext cx="567429" cy="2482624"/>
          </a:xfrm>
          <a:prstGeom prst="rect">
            <a:avLst/>
          </a:prstGeom>
          <a:noFill/>
        </p:spPr>
      </p:pic>
      <p:pic>
        <p:nvPicPr>
          <p:cNvPr id="20" name="Picture 3" descr="F:\monika\obrazki\obrazki wszystkie\kurczak pieczony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143240" y="5715016"/>
            <a:ext cx="1428760" cy="83605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7.40741E-7 L 0.62205 -0.47246 " pathEditMode="relative" ptsTypes="AA">
                                      <p:cBhvr>
                                        <p:cTn id="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2.59259E-6 L 0.59062 -0.46204 " pathEditMode="relative" ptsTypes="AA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46945E-18 2.96296E-6 L -0.08663 -0.60903 " pathEditMode="relative" ptsTypes="AA">
                                      <p:cBhvr>
                                        <p:cTn id="1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791 0.0257 L -0.18178 -0.53078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700" y="-27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11111E-6 -5.92593E-6 L -0.03143 -0.46204 " pathEditMode="relative" ptsTypes="AA">
                                      <p:cBhvr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2.22222E-6 L -0.31494 -0.39908 " pathEditMode="relative" ptsTypes="AA">
                                      <p:cBhvr>
                                        <p:cTn id="3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4.07407E-6 L -0.63802 -0.11551 " pathEditMode="relative" ptsTypes="AA">
                                      <p:cBhvr>
                                        <p:cTn id="3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7.40741E-7 L -0.03941 -0.34653 " pathEditMode="relative" ptsTypes="AA">
                                      <p:cBhvr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3143240" y="142852"/>
            <a:ext cx="62151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 err="1" smtClean="0">
                <a:latin typeface="Times New Roman" pitchFamily="18" charset="0"/>
                <a:cs typeface="Times New Roman" pitchFamily="18" charset="0"/>
              </a:rPr>
              <a:t>Vitamin</a:t>
            </a:r>
            <a:r>
              <a:rPr lang="pl-PL" sz="3200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pl-PL" sz="3200" dirty="0" err="1" smtClean="0">
                <a:latin typeface="Times New Roman" pitchFamily="18" charset="0"/>
                <a:cs typeface="Times New Roman" pitchFamily="18" charset="0"/>
              </a:rPr>
              <a:t>protects</a:t>
            </a:r>
            <a:r>
              <a:rPr lang="pl-PL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3200" dirty="0" err="1" smtClean="0">
                <a:latin typeface="Times New Roman" pitchFamily="18" charset="0"/>
                <a:cs typeface="Times New Roman" pitchFamily="18" charset="0"/>
              </a:rPr>
              <a:t>our</a:t>
            </a:r>
            <a:r>
              <a:rPr lang="pl-PL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3200" dirty="0" err="1" smtClean="0">
                <a:latin typeface="Times New Roman" pitchFamily="18" charset="0"/>
                <a:cs typeface="Times New Roman" pitchFamily="18" charset="0"/>
              </a:rPr>
              <a:t>eyes</a:t>
            </a:r>
            <a:r>
              <a:rPr lang="pl-PL" sz="32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pl-PL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6" descr="F:\monika\obrazki\obrazki wszystkie\marchewki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42918"/>
            <a:ext cx="1554163" cy="1649413"/>
          </a:xfrm>
          <a:prstGeom prst="rect">
            <a:avLst/>
          </a:prstGeom>
          <a:noFill/>
        </p:spPr>
      </p:pic>
      <p:pic>
        <p:nvPicPr>
          <p:cNvPr id="4" name="Picture 28" descr="F:\monika\obrazki\obrazki wszystkie\ryb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2714620"/>
            <a:ext cx="2261040" cy="571504"/>
          </a:xfrm>
          <a:prstGeom prst="rect">
            <a:avLst/>
          </a:prstGeom>
          <a:noFill/>
        </p:spPr>
      </p:pic>
      <p:pic>
        <p:nvPicPr>
          <p:cNvPr id="5" name="Picture 33" descr="F:\monika\obrazki\obrazki wszystkie\wątróbka kolor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29058" y="2071678"/>
            <a:ext cx="1428760" cy="899590"/>
          </a:xfrm>
          <a:prstGeom prst="rect">
            <a:avLst/>
          </a:prstGeom>
          <a:noFill/>
        </p:spPr>
      </p:pic>
      <p:pic>
        <p:nvPicPr>
          <p:cNvPr id="7" name="Picture 24" descr="F:\monika\obrazki\obrazki wszystkie\mleko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86899" y="1643050"/>
            <a:ext cx="727845" cy="1837233"/>
          </a:xfrm>
          <a:prstGeom prst="rect">
            <a:avLst/>
          </a:prstGeom>
          <a:noFill/>
        </p:spPr>
      </p:pic>
      <p:pic>
        <p:nvPicPr>
          <p:cNvPr id="8" name="Picture 31" descr="F:\monika\obrazki\obrazki wszystkie\ser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86314" y="714356"/>
            <a:ext cx="1280382" cy="879764"/>
          </a:xfrm>
          <a:prstGeom prst="rect">
            <a:avLst/>
          </a:prstGeom>
          <a:noFill/>
        </p:spPr>
      </p:pic>
      <p:pic>
        <p:nvPicPr>
          <p:cNvPr id="11" name="Picture 17" descr="F:\monika\obrazki\obrazki wszystkie\jajko kolor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57158" y="5000636"/>
            <a:ext cx="714380" cy="975417"/>
          </a:xfrm>
          <a:prstGeom prst="rect">
            <a:avLst/>
          </a:prstGeom>
          <a:noFill/>
        </p:spPr>
      </p:pic>
      <p:cxnSp>
        <p:nvCxnSpPr>
          <p:cNvPr id="13" name="Łącznik prosty 12"/>
          <p:cNvCxnSpPr/>
          <p:nvPr/>
        </p:nvCxnSpPr>
        <p:spPr>
          <a:xfrm rot="10800000" flipV="1">
            <a:off x="0" y="0"/>
            <a:ext cx="9144000" cy="685800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25" descr="F:\monika\obrazki\obrazki wszystkie\oliwa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215338" y="1142984"/>
            <a:ext cx="653115" cy="2857520"/>
          </a:xfrm>
          <a:prstGeom prst="rect">
            <a:avLst/>
          </a:prstGeom>
          <a:noFill/>
        </p:spPr>
      </p:pic>
      <p:pic>
        <p:nvPicPr>
          <p:cNvPr id="15" name="Picture 33" descr="F:\monika\obrazki\obrazki wszystkie\wątróbka kolor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3143248"/>
            <a:ext cx="1428760" cy="899590"/>
          </a:xfrm>
          <a:prstGeom prst="rect">
            <a:avLst/>
          </a:prstGeom>
          <a:noFill/>
        </p:spPr>
      </p:pic>
      <p:pic>
        <p:nvPicPr>
          <p:cNvPr id="16" name="Picture 17" descr="F:\monika\obrazki\obrazki wszystkie\jajko kolor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928794" y="5429264"/>
            <a:ext cx="837121" cy="1143008"/>
          </a:xfrm>
          <a:prstGeom prst="rect">
            <a:avLst/>
          </a:prstGeom>
          <a:noFill/>
        </p:spPr>
      </p:pic>
      <p:pic>
        <p:nvPicPr>
          <p:cNvPr id="17" name="Picture 24" descr="F:\monika\obrazki\obrazki wszystkie\mleko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714744" y="4214818"/>
            <a:ext cx="714380" cy="1803243"/>
          </a:xfrm>
          <a:prstGeom prst="rect">
            <a:avLst/>
          </a:prstGeom>
          <a:noFill/>
        </p:spPr>
      </p:pic>
      <p:pic>
        <p:nvPicPr>
          <p:cNvPr id="18" name="Picture 21" descr="F:\monika\obrazki\obrazki wszystkie\masło kolor cdr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000760" y="3286124"/>
            <a:ext cx="1962151" cy="1294734"/>
          </a:xfrm>
          <a:prstGeom prst="rect">
            <a:avLst/>
          </a:prstGeom>
          <a:noFill/>
        </p:spPr>
      </p:pic>
      <p:sp>
        <p:nvSpPr>
          <p:cNvPr id="19" name="pole tekstowe 18"/>
          <p:cNvSpPr txBox="1"/>
          <p:nvPr/>
        </p:nvSpPr>
        <p:spPr>
          <a:xfrm>
            <a:off x="2928894" y="6000768"/>
            <a:ext cx="62151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 err="1" smtClean="0">
                <a:latin typeface="Times New Roman" pitchFamily="18" charset="0"/>
                <a:cs typeface="Times New Roman" pitchFamily="18" charset="0"/>
              </a:rPr>
              <a:t>Vitamin</a:t>
            </a:r>
            <a:r>
              <a:rPr lang="pl-PL" sz="3200" dirty="0" smtClean="0">
                <a:latin typeface="Times New Roman" pitchFamily="18" charset="0"/>
                <a:cs typeface="Times New Roman" pitchFamily="18" charset="0"/>
              </a:rPr>
              <a:t> D </a:t>
            </a:r>
            <a:r>
              <a:rPr lang="pl-PL" sz="3200" dirty="0" err="1" smtClean="0">
                <a:latin typeface="Times New Roman" pitchFamily="18" charset="0"/>
                <a:cs typeface="Times New Roman" pitchFamily="18" charset="0"/>
              </a:rPr>
              <a:t>helps</a:t>
            </a:r>
            <a:r>
              <a:rPr lang="pl-PL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3200" dirty="0" err="1" smtClean="0">
                <a:latin typeface="Times New Roman" pitchFamily="18" charset="0"/>
                <a:cs typeface="Times New Roman" pitchFamily="18" charset="0"/>
              </a:rPr>
              <a:t>us</a:t>
            </a:r>
            <a:r>
              <a:rPr lang="pl-PL" sz="3200" dirty="0" smtClean="0">
                <a:latin typeface="Times New Roman" pitchFamily="18" charset="0"/>
                <a:cs typeface="Times New Roman" pitchFamily="18" charset="0"/>
              </a:rPr>
              <a:t> to </a:t>
            </a:r>
            <a:r>
              <a:rPr lang="pl-PL" sz="3200" dirty="0" err="1" smtClean="0">
                <a:latin typeface="Times New Roman" pitchFamily="18" charset="0"/>
                <a:cs typeface="Times New Roman" pitchFamily="18" charset="0"/>
              </a:rPr>
              <a:t>grow</a:t>
            </a:r>
            <a:r>
              <a:rPr lang="pl-PL" sz="32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pl-PL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" name="Picture 26" descr="F:\monika\obrazki\obrazki wszystkie\pomidor kolor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00034" y="3500438"/>
            <a:ext cx="984419" cy="1001711"/>
          </a:xfrm>
          <a:prstGeom prst="rect">
            <a:avLst/>
          </a:prstGeom>
          <a:noFill/>
        </p:spPr>
      </p:pic>
      <p:pic>
        <p:nvPicPr>
          <p:cNvPr id="21" name="Picture 2" descr="F:\monika\obrazki\obrazki wszystkie\papryka.pn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000232" y="714356"/>
            <a:ext cx="815975" cy="109986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F:\monika\obrazki\obrazki wszystkie\cytryna kolor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785794"/>
            <a:ext cx="1166808" cy="773963"/>
          </a:xfrm>
          <a:prstGeom prst="rect">
            <a:avLst/>
          </a:prstGeom>
          <a:noFill/>
        </p:spPr>
      </p:pic>
      <p:cxnSp>
        <p:nvCxnSpPr>
          <p:cNvPr id="8" name="Łącznik prosty 7"/>
          <p:cNvCxnSpPr/>
          <p:nvPr/>
        </p:nvCxnSpPr>
        <p:spPr>
          <a:xfrm rot="10800000" flipV="1">
            <a:off x="0" y="0"/>
            <a:ext cx="9144000" cy="685800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pole tekstowe 8"/>
          <p:cNvSpPr txBox="1"/>
          <p:nvPr/>
        </p:nvSpPr>
        <p:spPr>
          <a:xfrm>
            <a:off x="1857356" y="285728"/>
            <a:ext cx="62151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 err="1" smtClean="0">
                <a:latin typeface="Times New Roman" pitchFamily="18" charset="0"/>
                <a:cs typeface="Times New Roman" pitchFamily="18" charset="0"/>
              </a:rPr>
              <a:t>Vitamin</a:t>
            </a:r>
            <a:r>
              <a:rPr lang="pl-PL" sz="3200" dirty="0" smtClean="0">
                <a:latin typeface="Times New Roman" pitchFamily="18" charset="0"/>
                <a:cs typeface="Times New Roman" pitchFamily="18" charset="0"/>
              </a:rPr>
              <a:t> C </a:t>
            </a:r>
            <a:r>
              <a:rPr lang="pl-PL" sz="3200" dirty="0" err="1" smtClean="0">
                <a:latin typeface="Times New Roman" pitchFamily="18" charset="0"/>
                <a:cs typeface="Times New Roman" pitchFamily="18" charset="0"/>
              </a:rPr>
              <a:t>helps</a:t>
            </a:r>
            <a:r>
              <a:rPr lang="pl-PL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3200" dirty="0" err="1" smtClean="0">
                <a:latin typeface="Times New Roman" pitchFamily="18" charset="0"/>
                <a:cs typeface="Times New Roman" pitchFamily="18" charset="0"/>
              </a:rPr>
              <a:t>us</a:t>
            </a:r>
            <a:r>
              <a:rPr lang="pl-PL" sz="3200" dirty="0" smtClean="0">
                <a:latin typeface="Times New Roman" pitchFamily="18" charset="0"/>
                <a:cs typeface="Times New Roman" pitchFamily="18" charset="0"/>
              </a:rPr>
              <a:t> to be </a:t>
            </a:r>
            <a:r>
              <a:rPr lang="pl-PL" sz="3200" dirty="0" err="1" smtClean="0">
                <a:latin typeface="Times New Roman" pitchFamily="18" charset="0"/>
                <a:cs typeface="Times New Roman" pitchFamily="18" charset="0"/>
              </a:rPr>
              <a:t>healthy</a:t>
            </a:r>
            <a:r>
              <a:rPr lang="pl-PL" sz="3200" dirty="0" smtClean="0">
                <a:latin typeface="Times New Roman" pitchFamily="18" charset="0"/>
                <a:cs typeface="Times New Roman" pitchFamily="18" charset="0"/>
              </a:rPr>
              <a:t> . </a:t>
            </a:r>
            <a:endParaRPr lang="pl-PL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pole tekstowe 9"/>
          <p:cNvSpPr txBox="1"/>
          <p:nvPr/>
        </p:nvSpPr>
        <p:spPr>
          <a:xfrm>
            <a:off x="2071670" y="5500702"/>
            <a:ext cx="621510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 err="1" smtClean="0">
                <a:latin typeface="Times New Roman" pitchFamily="18" charset="0"/>
                <a:cs typeface="Times New Roman" pitchFamily="18" charset="0"/>
              </a:rPr>
              <a:t>Vitamins</a:t>
            </a:r>
            <a:r>
              <a:rPr lang="pl-PL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3200" dirty="0" err="1" smtClean="0">
                <a:latin typeface="Times New Roman" pitchFamily="18" charset="0"/>
                <a:cs typeface="Times New Roman" pitchFamily="18" charset="0"/>
              </a:rPr>
              <a:t>from</a:t>
            </a:r>
            <a:r>
              <a:rPr lang="pl-PL" sz="3200" dirty="0" smtClean="0">
                <a:latin typeface="Times New Roman" pitchFamily="18" charset="0"/>
                <a:cs typeface="Times New Roman" pitchFamily="18" charset="0"/>
              </a:rPr>
              <a:t> group B </a:t>
            </a:r>
            <a:r>
              <a:rPr lang="pl-PL" sz="3200" dirty="0" err="1" smtClean="0">
                <a:latin typeface="Times New Roman" pitchFamily="18" charset="0"/>
                <a:cs typeface="Times New Roman" pitchFamily="18" charset="0"/>
              </a:rPr>
              <a:t>protect</a:t>
            </a:r>
            <a:r>
              <a:rPr lang="pl-PL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3200" dirty="0" err="1" smtClean="0">
                <a:latin typeface="Times New Roman" pitchFamily="18" charset="0"/>
                <a:cs typeface="Times New Roman" pitchFamily="18" charset="0"/>
              </a:rPr>
              <a:t>our</a:t>
            </a:r>
            <a:r>
              <a:rPr lang="pl-PL" sz="3200" dirty="0" smtClean="0">
                <a:latin typeface="Times New Roman" pitchFamily="18" charset="0"/>
                <a:cs typeface="Times New Roman" pitchFamily="18" charset="0"/>
              </a:rPr>
              <a:t> skin and </a:t>
            </a:r>
            <a:r>
              <a:rPr lang="pl-PL" sz="3200" dirty="0" err="1" smtClean="0">
                <a:latin typeface="Times New Roman" pitchFamily="18" charset="0"/>
                <a:cs typeface="Times New Roman" pitchFamily="18" charset="0"/>
              </a:rPr>
              <a:t>nails</a:t>
            </a:r>
            <a:r>
              <a:rPr lang="pl-PL" sz="32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pl-PL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3" descr="F:\monika\obrazki\obrazki wszystkie\sałat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2357430"/>
            <a:ext cx="1954218" cy="1525113"/>
          </a:xfrm>
          <a:prstGeom prst="rect">
            <a:avLst/>
          </a:prstGeom>
          <a:noFill/>
        </p:spPr>
      </p:pic>
      <p:pic>
        <p:nvPicPr>
          <p:cNvPr id="11" name="Picture 26" descr="F:\monika\obrazki\obrazki wszystkie\pomidor kolor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84" y="1357298"/>
            <a:ext cx="984419" cy="1001711"/>
          </a:xfrm>
          <a:prstGeom prst="rect">
            <a:avLst/>
          </a:prstGeom>
          <a:noFill/>
        </p:spPr>
      </p:pic>
      <p:pic>
        <p:nvPicPr>
          <p:cNvPr id="1026" name="Picture 2" descr="F:\monika\obrazki\obrazki wszystkie\papryka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628" y="1142984"/>
            <a:ext cx="815975" cy="1099869"/>
          </a:xfrm>
          <a:prstGeom prst="rect">
            <a:avLst/>
          </a:prstGeom>
          <a:noFill/>
        </p:spPr>
      </p:pic>
      <p:pic>
        <p:nvPicPr>
          <p:cNvPr id="12" name="Picture 32" descr="F:\monika\obrazki\obrazki wszystkie\truskawka kolor jpg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000364" y="2714620"/>
            <a:ext cx="874151" cy="903289"/>
          </a:xfrm>
          <a:prstGeom prst="rect">
            <a:avLst/>
          </a:prstGeom>
          <a:noFill/>
        </p:spPr>
      </p:pic>
      <p:pic>
        <p:nvPicPr>
          <p:cNvPr id="13" name="Picture 33" descr="F:\monika\obrazki\obrazki wszystkie\wątróbka kolor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571736" y="4500570"/>
            <a:ext cx="1815364" cy="1143008"/>
          </a:xfrm>
          <a:prstGeom prst="rect">
            <a:avLst/>
          </a:prstGeom>
          <a:noFill/>
        </p:spPr>
      </p:pic>
      <p:pic>
        <p:nvPicPr>
          <p:cNvPr id="14" name="Picture 2" descr="C:\Users\minka\Desktop\obrazki\obrazki wszystkie\pieczywo ciemne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429256" y="3214686"/>
            <a:ext cx="2088643" cy="1285868"/>
          </a:xfrm>
          <a:prstGeom prst="rect">
            <a:avLst/>
          </a:prstGeom>
          <a:noFill/>
        </p:spPr>
      </p:pic>
      <p:pic>
        <p:nvPicPr>
          <p:cNvPr id="15" name="Picture 14" descr="C:\Users\minka\Desktop\obrazki\obrazki wszystkie\porridge.png"/>
          <p:cNvPicPr>
            <a:picLocks noChangeAspect="1" noChangeArrowheads="1"/>
          </p:cNvPicPr>
          <p:nvPr/>
        </p:nvPicPr>
        <p:blipFill>
          <a:blip r:embed="rId9"/>
          <a:srcRect r="71991" b="53964"/>
          <a:stretch>
            <a:fillRect/>
          </a:stretch>
        </p:blipFill>
        <p:spPr bwMode="auto">
          <a:xfrm>
            <a:off x="4429124" y="4071942"/>
            <a:ext cx="1000132" cy="1333509"/>
          </a:xfrm>
          <a:prstGeom prst="rect">
            <a:avLst/>
          </a:prstGeom>
          <a:noFill/>
        </p:spPr>
      </p:pic>
      <p:pic>
        <p:nvPicPr>
          <p:cNvPr id="16" name="Picture 17" descr="F:\monika\obrazki\obrazki wszystkie\jajko kolor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215338" y="3429000"/>
            <a:ext cx="714380" cy="975417"/>
          </a:xfrm>
          <a:prstGeom prst="rect">
            <a:avLst/>
          </a:prstGeom>
          <a:noFill/>
        </p:spPr>
      </p:pic>
      <p:pic>
        <p:nvPicPr>
          <p:cNvPr id="17" name="Picture 28" descr="F:\monika\obrazki\obrazki wszystkie\ryba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072198" y="4857760"/>
            <a:ext cx="2725743" cy="688963"/>
          </a:xfrm>
          <a:prstGeom prst="rect">
            <a:avLst/>
          </a:prstGeom>
          <a:noFill/>
        </p:spPr>
      </p:pic>
      <p:pic>
        <p:nvPicPr>
          <p:cNvPr id="18" name="Picture 3" descr="F:\monika\obrazki\obrazki wszystkie\sałat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2" y="1714488"/>
            <a:ext cx="1954218" cy="1525113"/>
          </a:xfrm>
          <a:prstGeom prst="rect">
            <a:avLst/>
          </a:prstGeom>
          <a:noFill/>
        </p:spPr>
      </p:pic>
      <p:pic>
        <p:nvPicPr>
          <p:cNvPr id="19" name="Picture 35" descr="F:\monika\obrazki\obrazki wszystkie\ziemniak kolor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072198" y="2071678"/>
            <a:ext cx="1143008" cy="836001"/>
          </a:xfrm>
          <a:prstGeom prst="rect">
            <a:avLst/>
          </a:prstGeom>
          <a:noFill/>
        </p:spPr>
      </p:pic>
      <p:pic>
        <p:nvPicPr>
          <p:cNvPr id="20" name="Picture 14" descr="F:\monika\obrazki\obrazki wszystkie\groszek.pn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854952" y="1071546"/>
            <a:ext cx="1289048" cy="741056"/>
          </a:xfrm>
          <a:prstGeom prst="rect">
            <a:avLst/>
          </a:prstGeom>
          <a:noFill/>
        </p:spPr>
      </p:pic>
      <p:pic>
        <p:nvPicPr>
          <p:cNvPr id="21" name="Picture 2" descr="F:\monika\obrazki\obrazki wszystkie\kiwi kolor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3714744" y="1500174"/>
            <a:ext cx="979185" cy="87471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erścień 1"/>
          <p:cNvSpPr/>
          <p:nvPr/>
        </p:nvSpPr>
        <p:spPr>
          <a:xfrm>
            <a:off x="1714480" y="1928778"/>
            <a:ext cx="3643338" cy="4929222"/>
          </a:xfrm>
          <a:prstGeom prst="donut">
            <a:avLst>
              <a:gd name="adj" fmla="val 1228"/>
            </a:avLst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3" name="Pierścień 2"/>
          <p:cNvSpPr/>
          <p:nvPr/>
        </p:nvSpPr>
        <p:spPr>
          <a:xfrm>
            <a:off x="3857620" y="1928778"/>
            <a:ext cx="3643338" cy="4929222"/>
          </a:xfrm>
          <a:prstGeom prst="donut">
            <a:avLst>
              <a:gd name="adj" fmla="val 1228"/>
            </a:avLst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4" name="Pierścień 3"/>
          <p:cNvSpPr/>
          <p:nvPr/>
        </p:nvSpPr>
        <p:spPr>
          <a:xfrm>
            <a:off x="1285852" y="0"/>
            <a:ext cx="3643338" cy="4929222"/>
          </a:xfrm>
          <a:prstGeom prst="donut">
            <a:avLst>
              <a:gd name="adj" fmla="val 122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5" name="Pierścień 4"/>
          <p:cNvSpPr/>
          <p:nvPr/>
        </p:nvSpPr>
        <p:spPr>
          <a:xfrm>
            <a:off x="3571868" y="0"/>
            <a:ext cx="3643338" cy="4929222"/>
          </a:xfrm>
          <a:prstGeom prst="donut">
            <a:avLst>
              <a:gd name="adj" fmla="val 1228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pic>
        <p:nvPicPr>
          <p:cNvPr id="6" name="Picture 33" descr="F:\monika\obrazki\obrazki wszystkie\wątróbka kolor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00562" y="3643314"/>
            <a:ext cx="773211" cy="571504"/>
          </a:xfrm>
          <a:prstGeom prst="rect">
            <a:avLst/>
          </a:prstGeom>
          <a:noFill/>
        </p:spPr>
      </p:pic>
      <p:pic>
        <p:nvPicPr>
          <p:cNvPr id="7" name="Picture 3" descr="F:\monika\obrazki\obrazki wszystkie\sałat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86182" y="1142984"/>
            <a:ext cx="1038840" cy="810733"/>
          </a:xfrm>
          <a:prstGeom prst="rect">
            <a:avLst/>
          </a:prstGeom>
          <a:noFill/>
        </p:spPr>
      </p:pic>
      <p:pic>
        <p:nvPicPr>
          <p:cNvPr id="8" name="Picture 21" descr="F:\monika\obrazki\obrazki wszystkie\masło kolor cdr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57950" y="4500570"/>
            <a:ext cx="987780" cy="651791"/>
          </a:xfrm>
          <a:prstGeom prst="rect">
            <a:avLst/>
          </a:prstGeom>
          <a:noFill/>
        </p:spPr>
      </p:pic>
      <p:pic>
        <p:nvPicPr>
          <p:cNvPr id="9" name="Picture 24" descr="F:\monika\obrazki\obrazki wszystkie\mleko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57686" y="4786322"/>
            <a:ext cx="500066" cy="1262269"/>
          </a:xfrm>
          <a:prstGeom prst="rect">
            <a:avLst/>
          </a:prstGeom>
          <a:noFill/>
        </p:spPr>
      </p:pic>
      <p:pic>
        <p:nvPicPr>
          <p:cNvPr id="10" name="Picture 2" descr="F:\monika\obrazki\obrazki wszystkie\cytryna kolor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071670" y="857232"/>
            <a:ext cx="1166808" cy="773963"/>
          </a:xfrm>
          <a:prstGeom prst="rect">
            <a:avLst/>
          </a:prstGeom>
          <a:noFill/>
        </p:spPr>
      </p:pic>
      <p:pic>
        <p:nvPicPr>
          <p:cNvPr id="11" name="Picture 17" descr="F:\monika\obrazki\obrazki wszystkie\jajko kolor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86314" y="4214818"/>
            <a:ext cx="428628" cy="585251"/>
          </a:xfrm>
          <a:prstGeom prst="rect">
            <a:avLst/>
          </a:prstGeom>
          <a:noFill/>
        </p:spPr>
      </p:pic>
      <p:sp>
        <p:nvSpPr>
          <p:cNvPr id="12" name="pole tekstowe 11"/>
          <p:cNvSpPr txBox="1"/>
          <p:nvPr/>
        </p:nvSpPr>
        <p:spPr>
          <a:xfrm>
            <a:off x="214282" y="2714620"/>
            <a:ext cx="5715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 smtClean="0">
                <a:latin typeface="Times New Roman" pitchFamily="18" charset="0"/>
                <a:cs typeface="Times New Roman" pitchFamily="18" charset="0"/>
              </a:rPr>
              <a:t>B</a:t>
            </a:r>
            <a:endParaRPr lang="pl-PL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pole tekstowe 12"/>
          <p:cNvSpPr txBox="1"/>
          <p:nvPr/>
        </p:nvSpPr>
        <p:spPr>
          <a:xfrm>
            <a:off x="214282" y="428604"/>
            <a:ext cx="5715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 smtClean="0">
                <a:latin typeface="Times New Roman" pitchFamily="18" charset="0"/>
                <a:cs typeface="Times New Roman" pitchFamily="18" charset="0"/>
              </a:rPr>
              <a:t>C</a:t>
            </a:r>
            <a:endParaRPr lang="pl-PL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pole tekstowe 13"/>
          <p:cNvSpPr txBox="1"/>
          <p:nvPr/>
        </p:nvSpPr>
        <p:spPr>
          <a:xfrm>
            <a:off x="285720" y="1500174"/>
            <a:ext cx="5715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 smtClean="0">
                <a:latin typeface="Times New Roman" pitchFamily="18" charset="0"/>
                <a:cs typeface="Times New Roman" pitchFamily="18" charset="0"/>
              </a:rPr>
              <a:t>A</a:t>
            </a:r>
            <a:endParaRPr lang="pl-PL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pole tekstowe 14"/>
          <p:cNvSpPr txBox="1"/>
          <p:nvPr/>
        </p:nvSpPr>
        <p:spPr>
          <a:xfrm>
            <a:off x="214282" y="3714752"/>
            <a:ext cx="5715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 smtClean="0">
                <a:latin typeface="Times New Roman" pitchFamily="18" charset="0"/>
                <a:cs typeface="Times New Roman" pitchFamily="18" charset="0"/>
              </a:rPr>
              <a:t>D</a:t>
            </a:r>
            <a:endParaRPr lang="pl-PL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" name="Picture 25" descr="F:\monika\obrazki\obrazki wszystkie\oliwa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929322" y="5000636"/>
            <a:ext cx="375541" cy="1643074"/>
          </a:xfrm>
          <a:prstGeom prst="rect">
            <a:avLst/>
          </a:prstGeom>
          <a:noFill/>
        </p:spPr>
      </p:pic>
      <p:pic>
        <p:nvPicPr>
          <p:cNvPr id="18" name="Picture 2" descr="C:\Users\minka\Desktop\obrazki\obrazki wszystkie\pieczywo ciemne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429256" y="857232"/>
            <a:ext cx="928694" cy="571748"/>
          </a:xfrm>
          <a:prstGeom prst="rect">
            <a:avLst/>
          </a:prstGeom>
          <a:noFill/>
        </p:spPr>
      </p:pic>
      <p:pic>
        <p:nvPicPr>
          <p:cNvPr id="19" name="Picture 6" descr="F:\monika\obrazki\obrazki wszystkie\marchewki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571736" y="5214950"/>
            <a:ext cx="948349" cy="1006471"/>
          </a:xfrm>
          <a:prstGeom prst="rect">
            <a:avLst/>
          </a:prstGeom>
          <a:noFill/>
        </p:spPr>
      </p:pic>
      <p:pic>
        <p:nvPicPr>
          <p:cNvPr id="20" name="Picture 26" descr="F:\monika\obrazki\obrazki wszystkie\pomidor kolor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357423" y="3131024"/>
            <a:ext cx="785818" cy="79962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83333E-6 4.07407E-6 C 0.00156 0.02731 0.00173 0.06829 0.02569 0.07963 C 0.03124 0.09028 0.03576 0.08958 0.04513 0.09236 C 0.04947 0.09352 0.05798 0.09676 0.05798 0.09676 C 0.09131 0.09398 0.07308 0.09629 0.09183 0.08819 C 0.09687 0.08148 0.0986 0.07708 0.10156 0.06875 C 0.10347 0.06342 0.10642 0.06018 0.10642 0.0537 " pathEditMode="relative" ptsTypes="ffffffA">
                                      <p:cBhvr>
                                        <p:cTn id="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33333E-6 C -0.00434 0.02778 -0.01146 0.05463 -0.01771 0.08171 C -0.02431 0.10995 -0.02778 0.15532 -0.03073 0.18495 C -0.03299 0.24907 -0.03455 0.24213 -0.02431 0.32477 C -0.02223 0.34143 -0.01337 0.35718 -0.00816 0.37199 C -0.00209 0.38935 0.00364 0.42523 0.01614 0.43657 C 0.04965 0.4669 0.11788 0.4581 0.15486 0.46018 C 0.15694 0.46088 0.16076 0.45949 0.16128 0.46227 C 0.1618 0.46528 0.15816 0.4669 0.15642 0.46875 C 0.1533 0.47199 0.1467 0.47755 0.1467 0.47755 C 0.14462 0.48935 0.14027 0.50023 0.13698 0.5118 C 0.13385 0.52268 0.13576 0.52639 0.12899 0.53542 C 0.12656 0.55231 0.13125 0.5713 0.12569 0.58704 C 0.12413 0.59167 0.11614 0.57847 0.11614 0.57847 C 0.1118 0.5625 0.11441 0.5743 0.11441 0.5419 " pathEditMode="relative" ptsTypes="ffffffffffffffA">
                                      <p:cBhvr>
                                        <p:cTn id="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71788 -0.30602 C 0.71684 -0.30093 0.71528 -0.29607 0.71458 -0.29098 C 0.71371 -0.28542 0.00503 0.02152 0.00503 0.02176 " pathEditMode="relative" rAng="0" ptsTypes="fff">
                                      <p:cBhvr>
                                        <p:cTn id="77" dur="2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600" y="16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576 0.01018 L 0.77604 0.16782 " pathEditMode="relative" rAng="0" ptsTypes="AA">
                                      <p:cBhvr>
                                        <p:cTn id="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000" y="7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500034" y="1285860"/>
            <a:ext cx="20717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 err="1" smtClean="0">
                <a:latin typeface="Times New Roman" pitchFamily="18" charset="0"/>
                <a:cs typeface="Times New Roman" pitchFamily="18" charset="0"/>
              </a:rPr>
              <a:t>Vitamin</a:t>
            </a:r>
            <a:r>
              <a:rPr lang="pl-PL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pl-PL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pl-PL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ole tekstowe 2"/>
          <p:cNvSpPr txBox="1"/>
          <p:nvPr/>
        </p:nvSpPr>
        <p:spPr>
          <a:xfrm>
            <a:off x="571472" y="3500438"/>
            <a:ext cx="21431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 err="1" smtClean="0">
                <a:latin typeface="Times New Roman" pitchFamily="18" charset="0"/>
                <a:cs typeface="Times New Roman" pitchFamily="18" charset="0"/>
              </a:rPr>
              <a:t>Vitamin</a:t>
            </a:r>
            <a:r>
              <a:rPr lang="pl-PL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32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pl-PL" sz="3200" dirty="0" smtClean="0">
                <a:latin typeface="Times New Roman" pitchFamily="18" charset="0"/>
                <a:cs typeface="Times New Roman" pitchFamily="18" charset="0"/>
              </a:rPr>
              <a:t>  </a:t>
            </a:r>
            <a:endParaRPr lang="pl-PL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pole tekstowe 3"/>
          <p:cNvSpPr txBox="1"/>
          <p:nvPr/>
        </p:nvSpPr>
        <p:spPr>
          <a:xfrm>
            <a:off x="5000596" y="5357826"/>
            <a:ext cx="41434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 err="1" smtClean="0">
                <a:latin typeface="Times New Roman" pitchFamily="18" charset="0"/>
                <a:cs typeface="Times New Roman" pitchFamily="18" charset="0"/>
              </a:rPr>
              <a:t>helps</a:t>
            </a:r>
            <a:r>
              <a:rPr lang="pl-PL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3200" dirty="0" err="1" smtClean="0">
                <a:latin typeface="Times New Roman" pitchFamily="18" charset="0"/>
                <a:cs typeface="Times New Roman" pitchFamily="18" charset="0"/>
              </a:rPr>
              <a:t>us</a:t>
            </a:r>
            <a:r>
              <a:rPr lang="pl-PL" sz="3200" dirty="0" smtClean="0">
                <a:latin typeface="Times New Roman" pitchFamily="18" charset="0"/>
                <a:cs typeface="Times New Roman" pitchFamily="18" charset="0"/>
              </a:rPr>
              <a:t> to be </a:t>
            </a:r>
            <a:r>
              <a:rPr lang="pl-PL" sz="3200" dirty="0" err="1" smtClean="0">
                <a:latin typeface="Times New Roman" pitchFamily="18" charset="0"/>
                <a:cs typeface="Times New Roman" pitchFamily="18" charset="0"/>
              </a:rPr>
              <a:t>healthy</a:t>
            </a:r>
            <a:r>
              <a:rPr lang="pl-PL" sz="3200" dirty="0" smtClean="0">
                <a:latin typeface="Times New Roman" pitchFamily="18" charset="0"/>
                <a:cs typeface="Times New Roman" pitchFamily="18" charset="0"/>
              </a:rPr>
              <a:t> . </a:t>
            </a:r>
            <a:endParaRPr lang="pl-PL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pole tekstowe 4"/>
          <p:cNvSpPr txBox="1"/>
          <p:nvPr/>
        </p:nvSpPr>
        <p:spPr>
          <a:xfrm>
            <a:off x="285720" y="4572008"/>
            <a:ext cx="47149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 err="1" smtClean="0">
                <a:latin typeface="Times New Roman" pitchFamily="18" charset="0"/>
                <a:cs typeface="Times New Roman" pitchFamily="18" charset="0"/>
              </a:rPr>
              <a:t>Vitamins</a:t>
            </a:r>
            <a:r>
              <a:rPr lang="pl-PL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3200" dirty="0" err="1" smtClean="0">
                <a:latin typeface="Times New Roman" pitchFamily="18" charset="0"/>
                <a:cs typeface="Times New Roman" pitchFamily="18" charset="0"/>
              </a:rPr>
              <a:t>from</a:t>
            </a:r>
            <a:r>
              <a:rPr lang="pl-PL" sz="3200" dirty="0" smtClean="0">
                <a:latin typeface="Times New Roman" pitchFamily="18" charset="0"/>
                <a:cs typeface="Times New Roman" pitchFamily="18" charset="0"/>
              </a:rPr>
              <a:t> group </a:t>
            </a:r>
            <a:r>
              <a:rPr lang="pl-PL" sz="3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pl-PL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pl-PL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4714876" y="2214554"/>
            <a:ext cx="37147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3200" dirty="0" err="1" smtClean="0">
                <a:latin typeface="Times New Roman" pitchFamily="18" charset="0"/>
                <a:cs typeface="Times New Roman" pitchFamily="18" charset="0"/>
              </a:rPr>
              <a:t>protects</a:t>
            </a:r>
            <a:r>
              <a:rPr lang="pl-PL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3200" dirty="0" err="1" smtClean="0">
                <a:latin typeface="Times New Roman" pitchFamily="18" charset="0"/>
                <a:cs typeface="Times New Roman" pitchFamily="18" charset="0"/>
              </a:rPr>
              <a:t>our</a:t>
            </a:r>
            <a:r>
              <a:rPr lang="pl-PL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3200" dirty="0" err="1" smtClean="0">
                <a:latin typeface="Times New Roman" pitchFamily="18" charset="0"/>
                <a:cs typeface="Times New Roman" pitchFamily="18" charset="0"/>
              </a:rPr>
              <a:t>eyes</a:t>
            </a:r>
            <a:r>
              <a:rPr lang="pl-PL" sz="32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pl-PL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5286380" y="3786190"/>
            <a:ext cx="32147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3200" dirty="0" err="1" smtClean="0">
                <a:latin typeface="Times New Roman" pitchFamily="18" charset="0"/>
                <a:cs typeface="Times New Roman" pitchFamily="18" charset="0"/>
              </a:rPr>
              <a:t>helps</a:t>
            </a:r>
            <a:r>
              <a:rPr lang="pl-PL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3200" dirty="0" err="1" smtClean="0">
                <a:latin typeface="Times New Roman" pitchFamily="18" charset="0"/>
                <a:cs typeface="Times New Roman" pitchFamily="18" charset="0"/>
              </a:rPr>
              <a:t>us</a:t>
            </a:r>
            <a:r>
              <a:rPr lang="pl-PL" sz="3200" dirty="0" smtClean="0">
                <a:latin typeface="Times New Roman" pitchFamily="18" charset="0"/>
                <a:cs typeface="Times New Roman" pitchFamily="18" charset="0"/>
              </a:rPr>
              <a:t> to </a:t>
            </a:r>
            <a:r>
              <a:rPr lang="pl-PL" sz="3200" dirty="0" err="1" smtClean="0">
                <a:latin typeface="Times New Roman" pitchFamily="18" charset="0"/>
                <a:cs typeface="Times New Roman" pitchFamily="18" charset="0"/>
              </a:rPr>
              <a:t>grow</a:t>
            </a:r>
            <a:r>
              <a:rPr lang="pl-PL" sz="32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pl-PL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500034" y="2357430"/>
            <a:ext cx="20717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 err="1" smtClean="0">
                <a:latin typeface="Times New Roman" pitchFamily="18" charset="0"/>
                <a:cs typeface="Times New Roman" pitchFamily="18" charset="0"/>
              </a:rPr>
              <a:t>Vitamin</a:t>
            </a:r>
            <a:r>
              <a:rPr lang="pl-PL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32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C </a:t>
            </a:r>
            <a:r>
              <a:rPr lang="pl-PL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pl-PL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pole tekstowe 8"/>
          <p:cNvSpPr txBox="1"/>
          <p:nvPr/>
        </p:nvSpPr>
        <p:spPr>
          <a:xfrm>
            <a:off x="3786182" y="642918"/>
            <a:ext cx="62151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3200" dirty="0" err="1" smtClean="0">
                <a:latin typeface="Times New Roman" pitchFamily="18" charset="0"/>
                <a:cs typeface="Times New Roman" pitchFamily="18" charset="0"/>
              </a:rPr>
              <a:t>protect</a:t>
            </a:r>
            <a:r>
              <a:rPr lang="pl-PL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3200" dirty="0" err="1" smtClean="0">
                <a:latin typeface="Times New Roman" pitchFamily="18" charset="0"/>
                <a:cs typeface="Times New Roman" pitchFamily="18" charset="0"/>
              </a:rPr>
              <a:t>our</a:t>
            </a:r>
            <a:r>
              <a:rPr lang="pl-PL" sz="3200" dirty="0" smtClean="0">
                <a:latin typeface="Times New Roman" pitchFamily="18" charset="0"/>
                <a:cs typeface="Times New Roman" pitchFamily="18" charset="0"/>
              </a:rPr>
              <a:t> skin and </a:t>
            </a:r>
            <a:r>
              <a:rPr lang="pl-PL" sz="3200" dirty="0" err="1" smtClean="0">
                <a:latin typeface="Times New Roman" pitchFamily="18" charset="0"/>
                <a:cs typeface="Times New Roman" pitchFamily="18" charset="0"/>
              </a:rPr>
              <a:t>nails</a:t>
            </a:r>
            <a:r>
              <a:rPr lang="pl-PL" sz="32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pl-PL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736 0.00833 L -0.27396 -0.1280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600" y="-6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7552 0.00162 L -0.28125 -0.42893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800" y="-21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3151 -0.04213 " pathEditMode="relative" ptsTypes="AA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0833 -0.02477 L 0.02969 0.57385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00" y="29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0" y="357166"/>
            <a:ext cx="370261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cap="none" spc="0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kngfeokfdso</a:t>
            </a:r>
            <a:endParaRPr lang="pl-PL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4" name="Prostokąt 3"/>
          <p:cNvSpPr/>
          <p:nvPr/>
        </p:nvSpPr>
        <p:spPr>
          <a:xfrm>
            <a:off x="3500430" y="357166"/>
            <a:ext cx="16401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build</a:t>
            </a:r>
            <a:endParaRPr lang="pl-PL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5" name="Prostokąt 4"/>
          <p:cNvSpPr/>
          <p:nvPr/>
        </p:nvSpPr>
        <p:spPr>
          <a:xfrm>
            <a:off x="4929190" y="285728"/>
            <a:ext cx="460722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jhkhgdrosbtpro</a:t>
            </a:r>
            <a:endParaRPr lang="pl-PL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2" name="Prostokąt 11"/>
          <p:cNvSpPr/>
          <p:nvPr/>
        </p:nvSpPr>
        <p:spPr>
          <a:xfrm>
            <a:off x="0" y="1571612"/>
            <a:ext cx="606909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kilbgfswtvdsaeee</a:t>
            </a:r>
            <a:endParaRPr lang="pl-PL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3" name="Prostokąt 12"/>
          <p:cNvSpPr/>
          <p:nvPr/>
        </p:nvSpPr>
        <p:spPr>
          <a:xfrm>
            <a:off x="5857884" y="1571612"/>
            <a:ext cx="155683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give</a:t>
            </a:r>
            <a:endParaRPr lang="pl-PL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4" name="Prostokąt 13"/>
          <p:cNvSpPr/>
          <p:nvPr/>
        </p:nvSpPr>
        <p:spPr>
          <a:xfrm>
            <a:off x="7286644" y="1571612"/>
            <a:ext cx="233166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Tkbult</a:t>
            </a:r>
            <a:endParaRPr lang="pl-PL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5" name="Prostokąt 14"/>
          <p:cNvSpPr/>
          <p:nvPr/>
        </p:nvSpPr>
        <p:spPr>
          <a:xfrm>
            <a:off x="0" y="3857628"/>
            <a:ext cx="247003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cap="none" spc="0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kjdnsbfi</a:t>
            </a:r>
            <a:endParaRPr lang="pl-PL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16" name="Prostokąt 15"/>
          <p:cNvSpPr/>
          <p:nvPr/>
        </p:nvSpPr>
        <p:spPr>
          <a:xfrm>
            <a:off x="2285984" y="3857628"/>
            <a:ext cx="14462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help</a:t>
            </a:r>
            <a:endParaRPr lang="pl-PL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17" name="Prostokąt 16"/>
          <p:cNvSpPr/>
          <p:nvPr/>
        </p:nvSpPr>
        <p:spPr>
          <a:xfrm>
            <a:off x="0" y="2714620"/>
            <a:ext cx="21804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kjuhhb</a:t>
            </a:r>
            <a:endParaRPr lang="pl-PL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8" name="Prostokąt 17"/>
          <p:cNvSpPr/>
          <p:nvPr/>
        </p:nvSpPr>
        <p:spPr>
          <a:xfrm>
            <a:off x="2000232" y="2714620"/>
            <a:ext cx="227729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protect</a:t>
            </a:r>
            <a:endParaRPr lang="pl-PL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9" name="Prostokąt 18"/>
          <p:cNvSpPr/>
          <p:nvPr/>
        </p:nvSpPr>
        <p:spPr>
          <a:xfrm>
            <a:off x="4071934" y="2714620"/>
            <a:ext cx="5480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kjhhdctmgjnhfsgej</a:t>
            </a:r>
            <a:endParaRPr lang="pl-PL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20" name="Prostokąt 19"/>
          <p:cNvSpPr/>
          <p:nvPr/>
        </p:nvSpPr>
        <p:spPr>
          <a:xfrm>
            <a:off x="3571868" y="3857628"/>
            <a:ext cx="586423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cap="none" spc="0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lghfeswuokghysjafn</a:t>
            </a:r>
            <a:endParaRPr lang="pl-PL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22" name="Prostokąt 21"/>
          <p:cNvSpPr/>
          <p:nvPr/>
        </p:nvSpPr>
        <p:spPr>
          <a:xfrm>
            <a:off x="3714744" y="4929198"/>
            <a:ext cx="164519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pl-PL" sz="5400" b="1" dirty="0" err="1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store</a:t>
            </a:r>
            <a:endParaRPr lang="pl-PL" sz="5400" b="1" cap="none" spc="0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  <p:sp>
        <p:nvSpPr>
          <p:cNvPr id="23" name="Prostokąt 22"/>
          <p:cNvSpPr/>
          <p:nvPr/>
        </p:nvSpPr>
        <p:spPr>
          <a:xfrm>
            <a:off x="-285784" y="4929198"/>
            <a:ext cx="419486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pl-PL" sz="5400" b="1" cap="none" spc="0" dirty="0" err="1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dksneykdmhd</a:t>
            </a:r>
            <a:endParaRPr lang="pl-PL" sz="5400" b="1" cap="none" spc="0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  <p:sp>
        <p:nvSpPr>
          <p:cNvPr id="24" name="Prostokąt 23"/>
          <p:cNvSpPr/>
          <p:nvPr/>
        </p:nvSpPr>
        <p:spPr>
          <a:xfrm>
            <a:off x="0" y="5934670"/>
            <a:ext cx="901362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4000" b="1" spc="200" dirty="0" err="1" smtClean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</a:rPr>
              <a:t>budujedajechronipomagamagazynuje</a:t>
            </a:r>
            <a:endParaRPr lang="pl-PL" sz="4000" b="1" cap="none" spc="200" dirty="0">
              <a:ln w="29210">
                <a:solidFill>
                  <a:schemeClr val="accent3">
                    <a:tint val="10000"/>
                  </a:schemeClr>
                </a:solidFill>
              </a:ln>
              <a:solidFill>
                <a:schemeClr val="accent3">
                  <a:satMod val="200000"/>
                  <a:alpha val="50000"/>
                </a:schemeClr>
              </a:solidFill>
              <a:effectLst>
                <a:innerShdw blurRad="50800" dist="50800" dir="8100000">
                  <a:srgbClr val="7D7D7D">
                    <a:alpha val="73000"/>
                  </a:srgbClr>
                </a:innerShdw>
              </a:effectLst>
            </a:endParaRPr>
          </a:p>
        </p:txBody>
      </p:sp>
      <p:sp>
        <p:nvSpPr>
          <p:cNvPr id="25" name="Prostokąt 24"/>
          <p:cNvSpPr/>
          <p:nvPr/>
        </p:nvSpPr>
        <p:spPr>
          <a:xfrm>
            <a:off x="5214942" y="4929198"/>
            <a:ext cx="381162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pl-PL" sz="5400" b="1" cap="none" spc="0" dirty="0" err="1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dksneykhgfd</a:t>
            </a:r>
            <a:endParaRPr lang="pl-PL" sz="5400" b="1" cap="none" spc="0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style.fontFamily</p:attrName>
                                        </p:attrNameLst>
                                      </p:cBhvr>
                                      <p:to>
                                        <p:strVal val="Bernard MT Condense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962 0.02082 L -0.01962 -0.0814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5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style.fontFamily</p:attrName>
                                        </p:attrNameLst>
                                      </p:cBhvr>
                                      <p:to>
                                        <p:strVal val="Vijaya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4.86586E-6 L 1.38889E-6 -0.10223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4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style.fontFamily</p:attrName>
                                        </p:attrNameLst>
                                      </p:cBhvr>
                                      <p:to>
                                        <p:strVal val="Tw Cen MT Condensed Extra 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4.04255E-6 L 0.00417 -0.06823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" y="-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33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style.fontFamily</p:attrName>
                                        </p:attrNameLst>
                                      </p:cBhvr>
                                      <p:to>
                                        <p:strVal val="Vivaldi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1.55412E-6 L -0.00434 -0.08788 " pathEditMode="relative" rAng="0" ptsTypes="AA">
                                      <p:cBhvr>
                                        <p:cTn id="3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" y="-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42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style.fontFamily</p:attrName>
                                        </p:attrNameLst>
                                      </p:cBhvr>
                                      <p:to>
                                        <p:strVal val="Impact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9.3432E-7 L 0.00278 -0.06545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" y="-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13" grpId="0"/>
      <p:bldP spid="13" grpId="1"/>
      <p:bldP spid="16" grpId="0"/>
      <p:bldP spid="16" grpId="1"/>
      <p:bldP spid="18" grpId="0"/>
      <p:bldP spid="18" grpId="1"/>
      <p:bldP spid="22" grpId="0"/>
      <p:bldP spid="22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:\monika\obrazki\obrazki wszystkie\krowa kolor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7166"/>
            <a:ext cx="4002087" cy="2441575"/>
          </a:xfrm>
          <a:prstGeom prst="rect">
            <a:avLst/>
          </a:prstGeom>
          <a:noFill/>
        </p:spPr>
      </p:pic>
      <p:pic>
        <p:nvPicPr>
          <p:cNvPr id="2051" name="Picture 3" descr="F:\monika\obrazki\obrazki wszystkie\kura kolor jpg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00958" y="214290"/>
            <a:ext cx="1357322" cy="1814511"/>
          </a:xfrm>
          <a:prstGeom prst="rect">
            <a:avLst/>
          </a:prstGeom>
          <a:noFill/>
        </p:spPr>
      </p:pic>
      <p:pic>
        <p:nvPicPr>
          <p:cNvPr id="4" name="Picture 17" descr="F:\monika\obrazki\obrazki wszystkie\jajko kolor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4876" y="357166"/>
            <a:ext cx="575521" cy="785818"/>
          </a:xfrm>
          <a:prstGeom prst="rect">
            <a:avLst/>
          </a:prstGeom>
          <a:noFill/>
        </p:spPr>
      </p:pic>
      <p:pic>
        <p:nvPicPr>
          <p:cNvPr id="4097" name="Picture 1" descr="F:\monika\obrazki\obrazki wszystkie\świnia kolor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552" y="5258931"/>
            <a:ext cx="1857356" cy="1151177"/>
          </a:xfrm>
          <a:prstGeom prst="rect">
            <a:avLst/>
          </a:prstGeom>
          <a:noFill/>
        </p:spPr>
      </p:pic>
      <p:pic>
        <p:nvPicPr>
          <p:cNvPr id="7" name="Picture 35" descr="F:\monika\obrazki\obrazki wszystkie\ziemniak kolor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15008" y="1285860"/>
            <a:ext cx="928694" cy="679251"/>
          </a:xfrm>
          <a:prstGeom prst="rect">
            <a:avLst/>
          </a:prstGeom>
          <a:noFill/>
        </p:spPr>
      </p:pic>
      <p:pic>
        <p:nvPicPr>
          <p:cNvPr id="10" name="Picture 18" descr="F:\monika\obrazki\obrazki wszystkie\jogurt kolor jpg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500694" y="285728"/>
            <a:ext cx="714380" cy="862030"/>
          </a:xfrm>
          <a:prstGeom prst="rect">
            <a:avLst/>
          </a:prstGeom>
          <a:noFill/>
        </p:spPr>
      </p:pic>
      <p:pic>
        <p:nvPicPr>
          <p:cNvPr id="4099" name="Picture 3" descr="F:\monika\obrazki\obrazki wszystkie\staw kolor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4678" y="4214818"/>
            <a:ext cx="5613699" cy="2293947"/>
          </a:xfrm>
          <a:prstGeom prst="rect">
            <a:avLst/>
          </a:prstGeom>
          <a:noFill/>
        </p:spPr>
      </p:pic>
      <p:pic>
        <p:nvPicPr>
          <p:cNvPr id="8" name="Picture 24" descr="F:\monika\obrazki\obrazki wszystkie\mleko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786314" y="1285860"/>
            <a:ext cx="529737" cy="1337167"/>
          </a:xfrm>
          <a:prstGeom prst="rect">
            <a:avLst/>
          </a:prstGeom>
          <a:noFill/>
        </p:spPr>
      </p:pic>
      <p:pic>
        <p:nvPicPr>
          <p:cNvPr id="13" name="Picture 23" descr="F:\monika\obrazki\obrazki wszystkie\mięso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786446" y="2357430"/>
            <a:ext cx="928694" cy="806479"/>
          </a:xfrm>
          <a:prstGeom prst="rect">
            <a:avLst/>
          </a:prstGeom>
          <a:noFill/>
        </p:spPr>
      </p:pic>
      <p:pic>
        <p:nvPicPr>
          <p:cNvPr id="14" name="Picture 3" descr="F:\monika\obrazki\obrazki wszystkie\sałata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357818" y="3143248"/>
            <a:ext cx="947303" cy="73929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1.85185E-6 L 0.35434 0.2206 " pathEditMode="relative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7.40741E-7 L -0.51199 0.31504 " pathEditMode="relative" ptsTypes="AA">
                                      <p:cBhvr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1.11111E-6 L -0.28351 0.13635 " pathEditMode="relative" ptsTypes="AA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7.77778E-6 L 0.25191 0.58796 " pathEditMode="relative" ptsTypes="AA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6 -1.11111E-6 L -0.47258 0.45162 " pathEditMode="relative" ptsTypes="AA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2.96296E-6 L 0.25209 0.37801 " pathEditMode="relative" ptsTypes="AA">
                                      <p:cBhvr>
                                        <p:cTn id="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4" descr="F:\monika\obrazki\obrazki wszystkie\mleko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9058" y="500042"/>
            <a:ext cx="785818" cy="1983569"/>
          </a:xfrm>
          <a:prstGeom prst="rect">
            <a:avLst/>
          </a:prstGeom>
          <a:noFill/>
        </p:spPr>
      </p:pic>
      <p:cxnSp>
        <p:nvCxnSpPr>
          <p:cNvPr id="4" name="Łącznik prosty ze strzałką 3"/>
          <p:cNvCxnSpPr/>
          <p:nvPr/>
        </p:nvCxnSpPr>
        <p:spPr>
          <a:xfrm rot="5400000">
            <a:off x="1714480" y="2643182"/>
            <a:ext cx="1643074" cy="164307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Łącznik prosty ze strzałką 5"/>
          <p:cNvCxnSpPr/>
          <p:nvPr/>
        </p:nvCxnSpPr>
        <p:spPr>
          <a:xfrm rot="5400000">
            <a:off x="3214678" y="3500438"/>
            <a:ext cx="1857388" cy="14287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Łącznik prosty ze strzałką 7"/>
          <p:cNvCxnSpPr/>
          <p:nvPr/>
        </p:nvCxnSpPr>
        <p:spPr>
          <a:xfrm rot="16200000" flipH="1">
            <a:off x="4214810" y="3500438"/>
            <a:ext cx="2500330" cy="92869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31" descr="F:\monika\obrazki\obrazki wszystkie\se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4214818"/>
            <a:ext cx="1280382" cy="879764"/>
          </a:xfrm>
          <a:prstGeom prst="rect">
            <a:avLst/>
          </a:prstGeom>
          <a:noFill/>
        </p:spPr>
      </p:pic>
      <p:pic>
        <p:nvPicPr>
          <p:cNvPr id="10" name="Picture 21" descr="F:\monika\obrazki\obrazki wszystkie\masło kolor cdr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488" y="4429132"/>
            <a:ext cx="1962151" cy="1294734"/>
          </a:xfrm>
          <a:prstGeom prst="rect">
            <a:avLst/>
          </a:prstGeom>
          <a:noFill/>
        </p:spPr>
      </p:pic>
      <p:pic>
        <p:nvPicPr>
          <p:cNvPr id="11" name="Picture 30" descr="F:\monika\obrazki\obrazki wszystkie\ser biały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43570" y="4643446"/>
            <a:ext cx="1879601" cy="1288921"/>
          </a:xfrm>
          <a:prstGeom prst="rect">
            <a:avLst/>
          </a:prstGeom>
          <a:noFill/>
        </p:spPr>
      </p:pic>
      <p:cxnSp>
        <p:nvCxnSpPr>
          <p:cNvPr id="13" name="Łącznik prosty ze strzałką 12"/>
          <p:cNvCxnSpPr/>
          <p:nvPr/>
        </p:nvCxnSpPr>
        <p:spPr>
          <a:xfrm>
            <a:off x="4929190" y="1785926"/>
            <a:ext cx="1643074" cy="135732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18" descr="F:\monika\obrazki\obrazki wszystkie\jogurt kolor jpg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572264" y="2643182"/>
            <a:ext cx="1282700" cy="15478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F:\monika\obrazki\obrazki wszystkie\czipsy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642918"/>
            <a:ext cx="2643174" cy="1134436"/>
          </a:xfrm>
          <a:prstGeom prst="rect">
            <a:avLst/>
          </a:prstGeom>
          <a:noFill/>
        </p:spPr>
      </p:pic>
      <p:pic>
        <p:nvPicPr>
          <p:cNvPr id="3" name="Picture 9" descr="F:\monika\obrazki\obrazki wszystkie\col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8662" y="3143248"/>
            <a:ext cx="1071570" cy="3435226"/>
          </a:xfrm>
          <a:prstGeom prst="rect">
            <a:avLst/>
          </a:prstGeom>
          <a:noFill/>
        </p:spPr>
      </p:pic>
      <p:pic>
        <p:nvPicPr>
          <p:cNvPr id="4" name="Picture 13" descr="F:\monika\obrazki\obrazki wszystkie\frytki kolor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00826" y="1000108"/>
            <a:ext cx="1655763" cy="2357454"/>
          </a:xfrm>
          <a:prstGeom prst="rect">
            <a:avLst/>
          </a:prstGeom>
          <a:noFill/>
        </p:spPr>
      </p:pic>
      <p:pic>
        <p:nvPicPr>
          <p:cNvPr id="5" name="Picture 5" descr="F:\monika\obrazki\obrazki wszystkie\batonik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00694" y="5500702"/>
            <a:ext cx="1857388" cy="883657"/>
          </a:xfrm>
          <a:prstGeom prst="rect">
            <a:avLst/>
          </a:prstGeom>
          <a:noFill/>
        </p:spPr>
      </p:pic>
      <p:pic>
        <p:nvPicPr>
          <p:cNvPr id="6" name="Picture 2" descr="F:\monika\obrazki\obrazki wszystkie\torebka papierowa kolor jpg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786182" y="2214554"/>
            <a:ext cx="1557482" cy="2277640"/>
          </a:xfrm>
          <a:prstGeom prst="rect">
            <a:avLst/>
          </a:prstGeom>
          <a:noFill/>
        </p:spPr>
      </p:pic>
      <p:pic>
        <p:nvPicPr>
          <p:cNvPr id="7" name="Picture 2" descr="F:\monika\obrazki\obrazki wszystkie\kiwi kolor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72066" y="714356"/>
            <a:ext cx="979185" cy="874711"/>
          </a:xfrm>
          <a:prstGeom prst="rect">
            <a:avLst/>
          </a:prstGeom>
          <a:noFill/>
        </p:spPr>
      </p:pic>
      <p:pic>
        <p:nvPicPr>
          <p:cNvPr id="8" name="Picture 2" descr="F:\monika\obrazki\obrazki wszystkie\porzeczka kolor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428860" y="4929198"/>
            <a:ext cx="1428760" cy="1436539"/>
          </a:xfrm>
          <a:prstGeom prst="rect">
            <a:avLst/>
          </a:prstGeom>
          <a:noFill/>
        </p:spPr>
      </p:pic>
      <p:pic>
        <p:nvPicPr>
          <p:cNvPr id="9" name="Picture 22" descr="F:\monika\obrazki\obrazki wszystkie\migdały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500694" y="3571876"/>
            <a:ext cx="1539875" cy="1112641"/>
          </a:xfrm>
          <a:prstGeom prst="rect">
            <a:avLst/>
          </a:prstGeom>
          <a:noFill/>
        </p:spPr>
      </p:pic>
      <p:pic>
        <p:nvPicPr>
          <p:cNvPr id="10" name="Picture 8" descr="F:\monika\obrazki\obrazki wszystkie\ciasteczko kolor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rot="1865213">
            <a:off x="2307930" y="2233401"/>
            <a:ext cx="571503" cy="797389"/>
          </a:xfrm>
          <a:prstGeom prst="rect">
            <a:avLst/>
          </a:prstGeom>
          <a:noFill/>
        </p:spPr>
      </p:pic>
      <p:pic>
        <p:nvPicPr>
          <p:cNvPr id="11" name="Picture 2" descr="F:\monika\obrazki\obrazki wszystkie\arbuz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 rot="1558337">
            <a:off x="7530334" y="4220678"/>
            <a:ext cx="1515622" cy="797274"/>
          </a:xfrm>
          <a:prstGeom prst="rect">
            <a:avLst/>
          </a:prstGeom>
          <a:noFill/>
        </p:spPr>
      </p:pic>
      <p:pic>
        <p:nvPicPr>
          <p:cNvPr id="12" name="Picture 34" descr="F:\monika\obrazki\obrazki wszystkie\woda w butelce.png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3428992" y="357166"/>
            <a:ext cx="638748" cy="2165552"/>
          </a:xfrm>
          <a:prstGeom prst="rect">
            <a:avLst/>
          </a:prstGeom>
          <a:noFill/>
        </p:spPr>
      </p:pic>
      <p:pic>
        <p:nvPicPr>
          <p:cNvPr id="13" name="Picture 32" descr="F:\monika\obrazki\obrazki wszystkie\truskawka kolor jpg.jpg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4143372" y="5286388"/>
            <a:ext cx="874151" cy="90328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4.44444E-6 L -0.00781 -0.3569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0" y="-178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7.5E-6 -7.40741E-7 L -0.18107 -0.08403 " pathEditMode="relative" ptsTypes="AA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5.55556E-6 L -0.42517 -0.18911 " pathEditMode="relative" ptsTypes="AA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3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7.03704E-6 L -0.11823 0.29399 " pathEditMode="relative" ptsTypes="AA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1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11111E-6 L 0.07882 0.27292 " pathEditMode="relative" ptsTypes="AA">
                                      <p:cBhvr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3.33333E-6 L 0.11823 -0.33588 " pathEditMode="relative" ptsTypes="AA">
                                      <p:cBhvr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7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7.77778E-6 L 0.18889 0.14698 " pathEditMode="relative" ptsTypes="AA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5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1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343</TotalTime>
  <Words>191</Words>
  <Application>Microsoft Office PowerPoint</Application>
  <PresentationFormat>Pokaz na ekranie (4:3)</PresentationFormat>
  <Paragraphs>51</Paragraphs>
  <Slides>16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8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16</vt:i4>
      </vt:variant>
    </vt:vector>
  </HeadingPairs>
  <TitlesOfParts>
    <vt:vector size="25" baseType="lpstr">
      <vt:lpstr>Arial</vt:lpstr>
      <vt:lpstr>Bernard MT Condensed</vt:lpstr>
      <vt:lpstr>Calibri</vt:lpstr>
      <vt:lpstr>Impact</vt:lpstr>
      <vt:lpstr>Times New Roman</vt:lpstr>
      <vt:lpstr>Tw Cen MT Condensed Extra Bold</vt:lpstr>
      <vt:lpstr>Vijaya</vt:lpstr>
      <vt:lpstr>Vivaldi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kawa</dc:creator>
  <cp:lastModifiedBy>Admin</cp:lastModifiedBy>
  <cp:revision>36</cp:revision>
  <dcterms:created xsi:type="dcterms:W3CDTF">2015-06-07T19:45:04Z</dcterms:created>
  <dcterms:modified xsi:type="dcterms:W3CDTF">2015-07-20T08:19:28Z</dcterms:modified>
</cp:coreProperties>
</file>