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56" r:id="rId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CB3F-875E-4C8A-91CC-77F2D90FDA94}" type="datetimeFigureOut">
              <a:rPr lang="pl-PL" smtClean="0"/>
              <a:t>2015-07-12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F9347-6237-461F-913C-59010C8257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64118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CB3F-875E-4C8A-91CC-77F2D90FDA94}" type="datetimeFigureOut">
              <a:rPr lang="pl-PL" smtClean="0"/>
              <a:t>2015-07-12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F9347-6237-461F-913C-59010C8257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7617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CB3F-875E-4C8A-91CC-77F2D90FDA94}" type="datetimeFigureOut">
              <a:rPr lang="pl-PL" smtClean="0"/>
              <a:t>2015-07-12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F9347-6237-461F-913C-59010C8257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1251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CB3F-875E-4C8A-91CC-77F2D90FDA94}" type="datetimeFigureOut">
              <a:rPr lang="pl-PL" smtClean="0"/>
              <a:t>2015-07-12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F9347-6237-461F-913C-59010C8257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9004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CB3F-875E-4C8A-91CC-77F2D90FDA94}" type="datetimeFigureOut">
              <a:rPr lang="pl-PL" smtClean="0"/>
              <a:t>2015-07-12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F9347-6237-461F-913C-59010C8257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94303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CB3F-875E-4C8A-91CC-77F2D90FDA94}" type="datetimeFigureOut">
              <a:rPr lang="pl-PL" smtClean="0"/>
              <a:t>2015-07-12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F9347-6237-461F-913C-59010C8257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03892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CB3F-875E-4C8A-91CC-77F2D90FDA94}" type="datetimeFigureOut">
              <a:rPr lang="pl-PL" smtClean="0"/>
              <a:t>2015-07-12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F9347-6237-461F-913C-59010C8257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84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CB3F-875E-4C8A-91CC-77F2D90FDA94}" type="datetimeFigureOut">
              <a:rPr lang="pl-PL" smtClean="0"/>
              <a:t>2015-07-12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F9347-6237-461F-913C-59010C8257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6918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CB3F-875E-4C8A-91CC-77F2D90FDA94}" type="datetimeFigureOut">
              <a:rPr lang="pl-PL" smtClean="0"/>
              <a:t>2015-07-12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F9347-6237-461F-913C-59010C8257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334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CB3F-875E-4C8A-91CC-77F2D90FDA94}" type="datetimeFigureOut">
              <a:rPr lang="pl-PL" smtClean="0"/>
              <a:t>2015-07-12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F9347-6237-461F-913C-59010C8257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35092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CB3F-875E-4C8A-91CC-77F2D90FDA94}" type="datetimeFigureOut">
              <a:rPr lang="pl-PL" smtClean="0"/>
              <a:t>2015-07-12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F9347-6237-461F-913C-59010C8257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34772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70CB3F-875E-4C8A-91CC-77F2D90FDA94}" type="datetimeFigureOut">
              <a:rPr lang="pl-PL" smtClean="0"/>
              <a:t>2015-07-12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F9347-6237-461F-913C-59010C8257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2236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12367" y="2708920"/>
            <a:ext cx="65527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12</a:t>
            </a:r>
          </a:p>
          <a:p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CHRISTMAS IN AUSTRALIA</a:t>
            </a:r>
            <a:endParaRPr lang="pl-PL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00129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467544" y="2060848"/>
            <a:ext cx="442307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err="1" smtClean="0"/>
              <a:t>What’s</a:t>
            </a:r>
            <a:r>
              <a:rPr lang="pl-PL" sz="3200" dirty="0" smtClean="0"/>
              <a:t> the </a:t>
            </a:r>
            <a:r>
              <a:rPr lang="pl-PL" sz="3200" dirty="0" err="1" smtClean="0"/>
              <a:t>weather</a:t>
            </a:r>
            <a:r>
              <a:rPr lang="pl-PL" sz="3200" dirty="0" smtClean="0"/>
              <a:t> </a:t>
            </a:r>
            <a:r>
              <a:rPr lang="pl-PL" sz="3200" dirty="0" err="1" smtClean="0"/>
              <a:t>like</a:t>
            </a:r>
            <a:r>
              <a:rPr lang="pl-PL" sz="3200" dirty="0" smtClean="0"/>
              <a:t>? </a:t>
            </a:r>
          </a:p>
          <a:p>
            <a:endParaRPr lang="pl-PL" sz="3200" dirty="0"/>
          </a:p>
          <a:p>
            <a:pPr marL="342900" indent="-342900">
              <a:buAutoNum type="alphaLcPeriod"/>
            </a:pPr>
            <a:r>
              <a:rPr lang="pl-PL" sz="3200" dirty="0"/>
              <a:t>s</a:t>
            </a:r>
            <a:r>
              <a:rPr lang="pl-PL" sz="3200" dirty="0" smtClean="0"/>
              <a:t>unny and </a:t>
            </a:r>
            <a:r>
              <a:rPr lang="pl-PL" sz="3200" dirty="0" err="1" smtClean="0"/>
              <a:t>cold</a:t>
            </a:r>
            <a:endParaRPr lang="pl-PL" sz="3200" dirty="0" smtClean="0"/>
          </a:p>
          <a:p>
            <a:pPr marL="342900" indent="-342900">
              <a:buFontTx/>
              <a:buAutoNum type="alphaLcPeriod"/>
            </a:pPr>
            <a:r>
              <a:rPr lang="pl-PL" sz="3200" dirty="0" smtClean="0"/>
              <a:t>sunny and hot</a:t>
            </a:r>
          </a:p>
          <a:p>
            <a:pPr marL="342900" indent="-342900">
              <a:buAutoNum type="alphaLcPeriod"/>
            </a:pPr>
            <a:r>
              <a:rPr lang="pl-PL" sz="3200" dirty="0" err="1" smtClean="0"/>
              <a:t>foggy</a:t>
            </a:r>
            <a:r>
              <a:rPr lang="pl-PL" sz="3200" dirty="0" smtClean="0"/>
              <a:t> and hot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97860"/>
            <a:ext cx="3133362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0834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441720" y="1667031"/>
            <a:ext cx="4666919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/>
              <a:t>How </a:t>
            </a:r>
            <a:r>
              <a:rPr lang="pl-PL" sz="3600" dirty="0" err="1" smtClean="0"/>
              <a:t>does</a:t>
            </a:r>
            <a:r>
              <a:rPr lang="pl-PL" sz="3600" dirty="0" smtClean="0"/>
              <a:t> Santa </a:t>
            </a:r>
            <a:r>
              <a:rPr lang="pl-PL" sz="3600" dirty="0" err="1" smtClean="0"/>
              <a:t>travel</a:t>
            </a:r>
            <a:r>
              <a:rPr lang="pl-PL" sz="3600" dirty="0" smtClean="0"/>
              <a:t>? </a:t>
            </a:r>
          </a:p>
          <a:p>
            <a:endParaRPr lang="pl-PL" sz="3600" dirty="0"/>
          </a:p>
          <a:p>
            <a:pPr marL="342900" indent="-342900">
              <a:buAutoNum type="alphaLcPeriod"/>
            </a:pPr>
            <a:r>
              <a:rPr lang="pl-PL" sz="3600" dirty="0" smtClean="0"/>
              <a:t>by </a:t>
            </a:r>
            <a:r>
              <a:rPr lang="pl-PL" sz="3600" dirty="0" err="1" smtClean="0"/>
              <a:t>boat</a:t>
            </a:r>
            <a:endParaRPr lang="pl-PL" sz="3600" dirty="0" smtClean="0"/>
          </a:p>
          <a:p>
            <a:pPr marL="342900" indent="-342900">
              <a:buAutoNum type="alphaLcPeriod"/>
            </a:pPr>
            <a:r>
              <a:rPr lang="pl-PL" sz="3600" dirty="0"/>
              <a:t>i</a:t>
            </a:r>
            <a:r>
              <a:rPr lang="pl-PL" sz="3600" dirty="0" smtClean="0"/>
              <a:t>n a </a:t>
            </a:r>
            <a:r>
              <a:rPr lang="pl-PL" sz="3600" dirty="0" err="1" smtClean="0"/>
              <a:t>sleigh</a:t>
            </a:r>
            <a:endParaRPr lang="pl-PL" sz="3600" dirty="0" smtClean="0"/>
          </a:p>
          <a:p>
            <a:pPr marL="342900" indent="-342900">
              <a:buAutoNum type="alphaLcPeriod"/>
            </a:pPr>
            <a:r>
              <a:rPr lang="pl-PL" sz="3600" dirty="0"/>
              <a:t>h</a:t>
            </a:r>
            <a:r>
              <a:rPr lang="pl-PL" sz="3600" dirty="0" smtClean="0"/>
              <a:t>e </a:t>
            </a:r>
            <a:r>
              <a:rPr lang="pl-PL" sz="3600" dirty="0" err="1" smtClean="0"/>
              <a:t>surfs</a:t>
            </a:r>
            <a:endParaRPr lang="pl-PL" sz="3600" dirty="0" smtClean="0"/>
          </a:p>
          <a:p>
            <a:pPr marL="342900" indent="-342900">
              <a:buAutoNum type="alphaLcPeriod"/>
            </a:pPr>
            <a:endParaRPr lang="pl-P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639" y="908720"/>
            <a:ext cx="3384376" cy="5081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0527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683568" y="1268760"/>
            <a:ext cx="6216382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err="1" smtClean="0"/>
              <a:t>Where</a:t>
            </a:r>
            <a:r>
              <a:rPr lang="pl-PL" sz="3200" dirty="0" smtClean="0"/>
              <a:t> do </a:t>
            </a:r>
            <a:r>
              <a:rPr lang="pl-PL" sz="3200" dirty="0" err="1" smtClean="0"/>
              <a:t>people</a:t>
            </a:r>
            <a:r>
              <a:rPr lang="pl-PL" sz="3200" dirty="0" smtClean="0"/>
              <a:t> </a:t>
            </a:r>
            <a:r>
              <a:rPr lang="pl-PL" sz="3200" dirty="0" err="1" smtClean="0"/>
              <a:t>spend</a:t>
            </a:r>
            <a:r>
              <a:rPr lang="pl-PL" sz="3200" dirty="0" smtClean="0"/>
              <a:t> </a:t>
            </a:r>
            <a:r>
              <a:rPr lang="pl-PL" sz="3200" dirty="0" err="1" smtClean="0"/>
              <a:t>Christmas</a:t>
            </a:r>
            <a:r>
              <a:rPr lang="pl-PL" sz="3200" dirty="0" smtClean="0"/>
              <a:t>? </a:t>
            </a:r>
          </a:p>
          <a:p>
            <a:endParaRPr lang="pl-PL" sz="3200" dirty="0"/>
          </a:p>
          <a:p>
            <a:endParaRPr lang="pl-PL" sz="3200" dirty="0" smtClean="0"/>
          </a:p>
          <a:p>
            <a:pPr marL="342900" indent="-342900">
              <a:buAutoNum type="alphaLcPeriod"/>
            </a:pPr>
            <a:r>
              <a:rPr lang="pl-PL" sz="3200" dirty="0" err="1"/>
              <a:t>a</a:t>
            </a:r>
            <a:r>
              <a:rPr lang="pl-PL" sz="3200" dirty="0" err="1" smtClean="0"/>
              <a:t>t</a:t>
            </a:r>
            <a:r>
              <a:rPr lang="pl-PL" sz="3200" dirty="0" smtClean="0"/>
              <a:t> </a:t>
            </a:r>
            <a:r>
              <a:rPr lang="pl-PL" sz="3200" dirty="0" err="1" smtClean="0"/>
              <a:t>home</a:t>
            </a:r>
            <a:endParaRPr lang="pl-PL" sz="3200" dirty="0" smtClean="0"/>
          </a:p>
          <a:p>
            <a:pPr marL="342900" indent="-342900">
              <a:buFontTx/>
              <a:buAutoNum type="alphaLcPeriod"/>
            </a:pPr>
            <a:r>
              <a:rPr lang="pl-PL" sz="3200" dirty="0" smtClean="0"/>
              <a:t>on the </a:t>
            </a:r>
            <a:r>
              <a:rPr lang="pl-PL" sz="3200" dirty="0" err="1" smtClean="0"/>
              <a:t>beach</a:t>
            </a:r>
            <a:endParaRPr lang="pl-PL" sz="3200" dirty="0" smtClean="0"/>
          </a:p>
          <a:p>
            <a:pPr marL="342900" indent="-342900">
              <a:buAutoNum type="alphaLcPeriod"/>
            </a:pPr>
            <a:r>
              <a:rPr lang="pl-PL" sz="3200" dirty="0" err="1" smtClean="0"/>
              <a:t>at</a:t>
            </a:r>
            <a:r>
              <a:rPr lang="pl-PL" sz="3200" dirty="0" smtClean="0"/>
              <a:t> the </a:t>
            </a:r>
            <a:r>
              <a:rPr lang="pl-PL" sz="3200" dirty="0" err="1" smtClean="0"/>
              <a:t>restaurant</a:t>
            </a:r>
            <a:endParaRPr lang="pl-PL" sz="3200" dirty="0" smtClean="0"/>
          </a:p>
          <a:p>
            <a:pPr marL="342900" indent="-342900">
              <a:buAutoNum type="alphaLcPeriod"/>
            </a:pPr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060848"/>
            <a:ext cx="4708482" cy="3140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618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204864"/>
            <a:ext cx="4263002" cy="2397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482646" y="980728"/>
            <a:ext cx="7357335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err="1" smtClean="0"/>
              <a:t>What</a:t>
            </a:r>
            <a:r>
              <a:rPr lang="pl-PL" sz="4000" dirty="0" smtClean="0"/>
              <a:t> do </a:t>
            </a:r>
            <a:r>
              <a:rPr lang="pl-PL" sz="4000" dirty="0" err="1" smtClean="0"/>
              <a:t>Aussies</a:t>
            </a:r>
            <a:r>
              <a:rPr lang="pl-PL" sz="4000" dirty="0" smtClean="0"/>
              <a:t> </a:t>
            </a:r>
            <a:r>
              <a:rPr lang="pl-PL" sz="4000" dirty="0" err="1" smtClean="0"/>
              <a:t>eat</a:t>
            </a:r>
            <a:r>
              <a:rPr lang="pl-PL" sz="4000" dirty="0" smtClean="0"/>
              <a:t> </a:t>
            </a:r>
            <a:r>
              <a:rPr lang="pl-PL" sz="4000" dirty="0" err="1" smtClean="0"/>
              <a:t>at</a:t>
            </a:r>
            <a:r>
              <a:rPr lang="pl-PL" sz="4000" dirty="0" smtClean="0"/>
              <a:t> </a:t>
            </a:r>
            <a:r>
              <a:rPr lang="pl-PL" sz="4000" dirty="0" err="1" smtClean="0"/>
              <a:t>Christmas</a:t>
            </a:r>
            <a:r>
              <a:rPr lang="pl-PL" sz="4000" dirty="0" smtClean="0"/>
              <a:t>?</a:t>
            </a:r>
          </a:p>
          <a:p>
            <a:endParaRPr lang="pl-PL" sz="4000" dirty="0"/>
          </a:p>
          <a:p>
            <a:pPr marL="342900" indent="-342900">
              <a:buAutoNum type="alphaLcPeriod"/>
            </a:pPr>
            <a:r>
              <a:rPr lang="pl-PL" sz="4000" dirty="0" err="1" smtClean="0"/>
              <a:t>sausages</a:t>
            </a:r>
            <a:endParaRPr lang="pl-PL" sz="4000" dirty="0" smtClean="0"/>
          </a:p>
          <a:p>
            <a:pPr marL="342900" indent="-342900">
              <a:buAutoNum type="alphaLcPeriod"/>
            </a:pPr>
            <a:r>
              <a:rPr lang="pl-PL" sz="4000" dirty="0" err="1" smtClean="0"/>
              <a:t>prawns</a:t>
            </a:r>
            <a:endParaRPr lang="pl-PL" sz="4000" dirty="0" smtClean="0"/>
          </a:p>
          <a:p>
            <a:pPr marL="342900" indent="-342900">
              <a:buAutoNum type="alphaLcPeriod"/>
            </a:pPr>
            <a:r>
              <a:rPr lang="pl-PL" sz="4000" dirty="0" err="1" smtClean="0"/>
              <a:t>chicken</a:t>
            </a:r>
            <a:endParaRPr lang="pl-PL" sz="4000" dirty="0"/>
          </a:p>
        </p:txBody>
      </p:sp>
    </p:spTree>
    <p:extLst>
      <p:ext uri="{BB962C8B-B14F-4D97-AF65-F5344CB8AC3E}">
        <p14:creationId xmlns:p14="http://schemas.microsoft.com/office/powerpoint/2010/main" val="1348140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95536" y="1278957"/>
            <a:ext cx="659231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err="1" smtClean="0"/>
              <a:t>What</a:t>
            </a:r>
            <a:r>
              <a:rPr lang="pl-PL" sz="3200" dirty="0" smtClean="0"/>
              <a:t> </a:t>
            </a:r>
            <a:r>
              <a:rPr lang="pl-PL" sz="3200" dirty="0" err="1" smtClean="0"/>
              <a:t>is</a:t>
            </a:r>
            <a:r>
              <a:rPr lang="pl-PL" sz="3200" dirty="0" smtClean="0"/>
              <a:t> </a:t>
            </a:r>
            <a:r>
              <a:rPr lang="pl-PL" sz="3200" dirty="0" err="1" smtClean="0"/>
              <a:t>an</a:t>
            </a:r>
            <a:r>
              <a:rPr lang="pl-PL" sz="3200" dirty="0" smtClean="0"/>
              <a:t> </a:t>
            </a:r>
            <a:r>
              <a:rPr lang="pl-PL" sz="3200" dirty="0" err="1" smtClean="0"/>
              <a:t>Australian</a:t>
            </a:r>
            <a:r>
              <a:rPr lang="pl-PL" sz="3200" dirty="0" smtClean="0"/>
              <a:t> </a:t>
            </a:r>
            <a:r>
              <a:rPr lang="pl-PL" sz="3200" dirty="0" err="1" smtClean="0"/>
              <a:t>Christmas</a:t>
            </a:r>
            <a:r>
              <a:rPr lang="pl-PL" sz="3200" dirty="0" smtClean="0"/>
              <a:t> </a:t>
            </a:r>
            <a:r>
              <a:rPr lang="pl-PL" sz="3200" dirty="0" err="1" smtClean="0"/>
              <a:t>cake</a:t>
            </a:r>
            <a:r>
              <a:rPr lang="pl-PL" sz="3200" dirty="0" smtClean="0"/>
              <a:t>? </a:t>
            </a:r>
          </a:p>
          <a:p>
            <a:endParaRPr lang="pl-PL" sz="3200" dirty="0"/>
          </a:p>
          <a:p>
            <a:endParaRPr lang="pl-PL" sz="3200" dirty="0" smtClean="0"/>
          </a:p>
          <a:p>
            <a:pPr marL="342900" indent="-342900">
              <a:buAutoNum type="alphaLcPeriod"/>
            </a:pPr>
            <a:r>
              <a:rPr lang="pl-PL" sz="3200" dirty="0" err="1" smtClean="0"/>
              <a:t>strawberry</a:t>
            </a:r>
            <a:r>
              <a:rPr lang="pl-PL" sz="3200" dirty="0" smtClean="0"/>
              <a:t>  </a:t>
            </a:r>
            <a:r>
              <a:rPr lang="pl-PL" sz="3200" dirty="0" err="1" smtClean="0"/>
              <a:t>pavlova</a:t>
            </a:r>
            <a:endParaRPr lang="pl-PL" sz="3200" dirty="0" smtClean="0"/>
          </a:p>
          <a:p>
            <a:pPr marL="342900" indent="-342900">
              <a:buAutoNum type="alphaLcPeriod"/>
            </a:pPr>
            <a:r>
              <a:rPr lang="pl-PL" sz="3200" dirty="0" err="1"/>
              <a:t>s</a:t>
            </a:r>
            <a:r>
              <a:rPr lang="pl-PL" sz="3200" dirty="0" err="1" smtClean="0"/>
              <a:t>trawberry</a:t>
            </a:r>
            <a:r>
              <a:rPr lang="pl-PL" sz="3200" dirty="0" smtClean="0"/>
              <a:t> </a:t>
            </a:r>
            <a:r>
              <a:rPr lang="pl-PL" sz="3200" dirty="0" err="1" smtClean="0"/>
              <a:t>chocolate</a:t>
            </a:r>
            <a:r>
              <a:rPr lang="pl-PL" sz="3200" dirty="0" smtClean="0"/>
              <a:t> </a:t>
            </a:r>
            <a:r>
              <a:rPr lang="pl-PL" sz="3200" dirty="0" err="1" smtClean="0"/>
              <a:t>cake</a:t>
            </a:r>
            <a:endParaRPr lang="pl-PL" sz="3200" dirty="0" smtClean="0"/>
          </a:p>
          <a:p>
            <a:pPr marL="342900" indent="-342900">
              <a:buAutoNum type="alphaLcPeriod"/>
            </a:pPr>
            <a:r>
              <a:rPr lang="pl-PL" sz="3200" dirty="0" err="1"/>
              <a:t>p</a:t>
            </a:r>
            <a:r>
              <a:rPr lang="pl-PL" sz="3200" dirty="0" err="1" smtClean="0"/>
              <a:t>oppy</a:t>
            </a:r>
            <a:r>
              <a:rPr lang="pl-PL" sz="3200" dirty="0" smtClean="0"/>
              <a:t> </a:t>
            </a:r>
            <a:r>
              <a:rPr lang="pl-PL" sz="3200" dirty="0" err="1" smtClean="0"/>
              <a:t>cake</a:t>
            </a:r>
            <a:r>
              <a:rPr lang="pl-PL" sz="3200" dirty="0" smtClean="0"/>
              <a:t> </a:t>
            </a:r>
            <a:endParaRPr lang="pl-PL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0888"/>
            <a:ext cx="3736849" cy="2492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6757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873" y="1412776"/>
            <a:ext cx="4677971" cy="3303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ostokąt 4"/>
          <p:cNvSpPr/>
          <p:nvPr/>
        </p:nvSpPr>
        <p:spPr>
          <a:xfrm>
            <a:off x="579984" y="951111"/>
            <a:ext cx="2585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weather</a:t>
            </a:r>
            <a:endParaRPr lang="pl-PL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573382" y="5052708"/>
            <a:ext cx="19816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places</a:t>
            </a:r>
            <a:endParaRPr lang="pl-PL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084168" y="4941168"/>
            <a:ext cx="27574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activities</a:t>
            </a:r>
            <a:endParaRPr lang="pl-PL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3785100" y="5733256"/>
            <a:ext cx="15095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food</a:t>
            </a:r>
            <a:endParaRPr lang="pl-PL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6496757" y="563132"/>
            <a:ext cx="17937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Santa</a:t>
            </a:r>
            <a:endParaRPr lang="pl-PL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4221445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126</Words>
  <Application>Microsoft Office PowerPoint</Application>
  <PresentationFormat>Pokaz na ekranie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Dandolo</dc:creator>
  <cp:lastModifiedBy>Dandolo</cp:lastModifiedBy>
  <cp:revision>10</cp:revision>
  <dcterms:created xsi:type="dcterms:W3CDTF">2015-07-04T07:07:00Z</dcterms:created>
  <dcterms:modified xsi:type="dcterms:W3CDTF">2015-07-12T18:46:52Z</dcterms:modified>
</cp:coreProperties>
</file>