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9" r:id="rId3"/>
    <p:sldId id="294" r:id="rId4"/>
    <p:sldId id="291" r:id="rId5"/>
    <p:sldId id="296" r:id="rId6"/>
    <p:sldId id="290" r:id="rId7"/>
    <p:sldId id="295" r:id="rId8"/>
    <p:sldId id="297" r:id="rId9"/>
    <p:sldId id="298" r:id="rId10"/>
    <p:sldId id="299" r:id="rId11"/>
    <p:sldId id="300" r:id="rId12"/>
    <p:sldId id="293" r:id="rId13"/>
    <p:sldId id="302" r:id="rId14"/>
    <p:sldId id="301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C5DA46"/>
    <a:srgbClr val="5CEB35"/>
    <a:srgbClr val="FFDE75"/>
    <a:srgbClr val="FFFFCC"/>
    <a:srgbClr val="842C60"/>
    <a:srgbClr val="D6DA46"/>
    <a:srgbClr val="ABCE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8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975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07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215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39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557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641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889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618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190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58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099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958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FRUITS AND VEGGIES IN THE JARS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85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2275508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483768" y="5132784"/>
            <a:ext cx="6361037" cy="1015663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6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Fruits</a:t>
            </a:r>
            <a:r>
              <a:rPr lang="pl-PL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6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veggies</a:t>
            </a:r>
            <a:r>
              <a:rPr lang="pl-PL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1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za\Documents\iza hp kopia 20.06\ORE\ORE\Prezentacje\klasa 3 Shutterstock\shutterstock_124055647 [Przekonwertowany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65" y="18376"/>
            <a:ext cx="8987775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220072" y="3789040"/>
            <a:ext cx="2751074" cy="101566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6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spy</a:t>
            </a:r>
            <a:r>
              <a:rPr lang="pl-PL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endParaRPr lang="pl-PL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5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Prezentacje\klasa 3 Shutterstock\shutterstock_243781618 [Przekonwertowany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0960"/>
            <a:ext cx="6831259" cy="673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63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za\Documents\iza hp kopia 20.06\ORE\ORE\Prezentacje\klasa 3 Shutterstock\shutterstock_1379300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491880" y="5582760"/>
            <a:ext cx="2494594" cy="1015663"/>
          </a:xfrm>
          <a:prstGeom prst="rect">
            <a:avLst/>
          </a:prstGeom>
          <a:solidFill>
            <a:srgbClr val="FFDE75"/>
          </a:solidFill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JUICE</a:t>
            </a:r>
            <a:endParaRPr lang="pl-PL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35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za\Documents\iza hp kopia 20.06\ORE\ORE\Prezentacje\klasa 3 Shutterstock\shutterstock_791709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 rot="16200000">
            <a:off x="7039273" y="2921168"/>
            <a:ext cx="2751074" cy="101566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pl-PL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6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spy</a:t>
            </a:r>
            <a:r>
              <a:rPr lang="pl-PL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265803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za\Documents\iza hp kopia 20.06\ORE\ORE\Prezentacje\klasa 3 Shutterstock\shutterstock_1053810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46" y="0"/>
            <a:ext cx="81337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519064" y="5836969"/>
            <a:ext cx="6126998" cy="101566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pl-PL" sz="6000" b="1" dirty="0" err="1" smtClean="0">
                <a:solidFill>
                  <a:srgbClr val="5CEB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Pickles</a:t>
            </a:r>
            <a:r>
              <a:rPr lang="pl-PL" sz="6000" b="1" dirty="0" smtClean="0">
                <a:solidFill>
                  <a:srgbClr val="5CEB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6000" b="1" dirty="0" err="1" smtClean="0">
                <a:solidFill>
                  <a:srgbClr val="5CEB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salads</a:t>
            </a:r>
            <a:endParaRPr lang="pl-PL" sz="6000" b="1" dirty="0">
              <a:solidFill>
                <a:srgbClr val="5CEB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16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za\Documents\iza hp kopia 20.06\ORE\ORE\Grafiki i zdjęcia\grafiki i zdjecia 24.05.2015\krojenie dyn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052736"/>
            <a:ext cx="378231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Iza\Documents\iza hp kopia 20.06\ORE\ORE\Grafiki i zdjęcia\grafiki i zdjecia 24.05.2015\krojenie marchewk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232" y="3841968"/>
            <a:ext cx="3717703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331640" y="1628800"/>
            <a:ext cx="18774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slice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331640" y="4557056"/>
            <a:ext cx="22108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 _ 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08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za\Documents\iza hp kopia 20.06\ORE\ORE\Grafiki i zdjęcia\grafiki i zdjecia 24.05.2015\garne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604" y="1052736"/>
            <a:ext cx="2154237" cy="192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Iza\Documents\iza hp kopia 20.06\ORE\ORE\Grafiki i zdjęcia\grafiki i zdjecia 24.05.2015\garnek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39246"/>
            <a:ext cx="1901825" cy="170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259631" y="4245480"/>
            <a:ext cx="17491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sz="72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</a:t>
            </a:r>
            <a:r>
              <a:rPr lang="pl-PL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71600" y="1778044"/>
            <a:ext cx="27751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b_ _ _ 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14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Iza\Documents\iza hp kopia 20.06\ORE\ORE\Grafiki i zdjęcia\grafiki i zdjecia 24.05.2015\garnek 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158" y="908720"/>
            <a:ext cx="2660650" cy="277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971600" y="1698411"/>
            <a:ext cx="20826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Iza\Documents\iza hp kopia 20.06\ORE\ORE\Grafiki i zdjęcia\grafiki i zdjecia 24.05.2015\garne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365" y="4077072"/>
            <a:ext cx="2154237" cy="192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115616" y="4439725"/>
            <a:ext cx="26212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_ _ _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68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Grafiki i zdjęcia\grafiki i zdjecia 24.05.2015\dżem śliwkow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61048"/>
            <a:ext cx="1584176" cy="204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371680" y="1676707"/>
            <a:ext cx="20826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Iza\Documents\iza hp kopia 20.06\ORE\ORE\Grafiki i zdjęcia\grafiki i zdjecia 24.05.2015\krojenie marchewk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573" y="1214157"/>
            <a:ext cx="2789237" cy="201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1338184" y="4581128"/>
            <a:ext cx="30828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s_ _ _ _</a:t>
            </a:r>
            <a:endParaRPr lang="pl-PL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11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Prezentacje\klasa 3 Shutterstock\shutterstock_734938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19" y="1197457"/>
            <a:ext cx="5472731" cy="579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467544" y="213802"/>
            <a:ext cx="83070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</a:t>
            </a:r>
            <a:r>
              <a:rPr lang="pl-PL" sz="6000" b="1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pl-PL" sz="60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plum jam?</a:t>
            </a:r>
            <a:endParaRPr lang="pl-PL" sz="60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5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C:\Users\Iza\Documents\iza hp kopia 20.06\ORE\ORE\Grafiki i zdjęcia\grafiki i zdjecia 24.05.2015\śliwki trzy kolor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12" y="722004"/>
            <a:ext cx="3293892" cy="198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Iza\Documents\iza hp kopia 20.06\ORE\ORE\Grafiki i zdjęcia\grafiki i zdjecia 24.05.2015\śliwki trzy kolor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5931">
            <a:off x="4894513" y="4046955"/>
            <a:ext cx="3366309" cy="203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a 1"/>
          <p:cNvGrpSpPr/>
          <p:nvPr/>
        </p:nvGrpSpPr>
        <p:grpSpPr>
          <a:xfrm>
            <a:off x="1221856" y="1656830"/>
            <a:ext cx="7163903" cy="4463229"/>
            <a:chOff x="1187624" y="1242630"/>
            <a:chExt cx="7163903" cy="4463229"/>
          </a:xfrm>
        </p:grpSpPr>
        <p:pic>
          <p:nvPicPr>
            <p:cNvPr id="13314" name="Picture 2" descr="C:\Users\Iza\Documents\iza hp kopia 20.06\ORE\ORE\Grafiki i zdjęcia\grafiki i zdjecia 24.05.2015\śliwki trzy kolor jp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888445"/>
              <a:ext cx="3008686" cy="18174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16" name="Picture 4" descr="C:\Users\Iza\Documents\iza hp kopia 20.06\ORE\ORE\Grafiki i zdjęcia\grafiki i zdjecia 24.05.2015\śliwki trzy kolor jp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7116" y="2515383"/>
              <a:ext cx="3008688" cy="18174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17" name="Picture 5" descr="C:\Users\Iza\Documents\iza hp kopia 20.06\ORE\ORE\Grafiki i zdjęcia\grafiki i zdjecia 24.05.2015\śliwki trzy kolor jpg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208" y="2453812"/>
              <a:ext cx="1907319" cy="11521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C:\Users\Iza\Documents\iza hp kopia 20.06\ORE\ORE\Grafiki i zdjęcia\grafiki i zdjecia 24.05.2015\śliwki trzy kolor jp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6788" y="1242630"/>
              <a:ext cx="2232248" cy="1348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426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Iza\Documents\iza hp kopia 20.06\ORE\ORE\Grafiki i zdjęcia\grafiki i zdjecia 24.05.2015\śliwka bw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2498">
            <a:off x="1033611" y="147320"/>
            <a:ext cx="2814021" cy="2845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Iza\Documents\iza hp kopia 20.06\ORE\ORE\Grafiki i zdjęcia\grafiki i zdjecia 24.05.2015\śliwka bw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3195">
            <a:off x="6183713" y="3696380"/>
            <a:ext cx="2639868" cy="258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Iza\Documents\iza hp kopia 20.06\ORE\ORE\Grafiki i zdjęcia\grafiki i zdjecia 24.05.2015\śliwka bw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3195">
            <a:off x="487519" y="3756244"/>
            <a:ext cx="2678724" cy="270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Iza\Documents\iza hp kopia 20.06\ORE\ORE\Grafiki i zdjęcia\grafiki i zdjecia 24.05.2015\śliwka bw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3195">
            <a:off x="5823714" y="117037"/>
            <a:ext cx="2823894" cy="285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213302" y="1528030"/>
            <a:ext cx="14077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wash</a:t>
            </a:r>
            <a:endParaRPr lang="pl-PL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6395651" y="4725144"/>
            <a:ext cx="11079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cut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930824" y="1521998"/>
            <a:ext cx="1236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</a:t>
            </a:r>
            <a:r>
              <a:rPr lang="pl-PL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40682" y="4879033"/>
            <a:ext cx="13452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</a:t>
            </a:r>
            <a:endParaRPr lang="pl-PL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Iza\Documents\iza hp kopia 20.06\ORE\ORE\Grafiki i zdjęcia\grafiki i zdjecia 24.05.2015\śliwka bw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2498">
            <a:off x="3428190" y="2137168"/>
            <a:ext cx="2996555" cy="302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3648434" y="3645024"/>
            <a:ext cx="13452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label</a:t>
            </a:r>
            <a:endParaRPr lang="pl-PL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43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1668</TotalTime>
  <Words>104</Words>
  <Application>Microsoft Office PowerPoint</Application>
  <PresentationFormat>Pokaz na ekranie (4:3)</PresentationFormat>
  <Paragraphs>25</Paragraphs>
  <Slides>14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94</cp:revision>
  <dcterms:created xsi:type="dcterms:W3CDTF">2015-02-13T16:04:34Z</dcterms:created>
  <dcterms:modified xsi:type="dcterms:W3CDTF">2015-07-31T14:18:30Z</dcterms:modified>
</cp:coreProperties>
</file>