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85" r:id="rId2"/>
    <p:sldId id="295" r:id="rId3"/>
    <p:sldId id="268" r:id="rId4"/>
    <p:sldId id="291" r:id="rId5"/>
    <p:sldId id="272" r:id="rId6"/>
    <p:sldId id="292" r:id="rId7"/>
    <p:sldId id="289" r:id="rId8"/>
    <p:sldId id="299" r:id="rId9"/>
    <p:sldId id="300" r:id="rId10"/>
    <p:sldId id="301" r:id="rId11"/>
    <p:sldId id="293" r:id="rId12"/>
    <p:sldId id="273" r:id="rId13"/>
    <p:sldId id="294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Styl z motywem 2 — Ak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z motywem 2 — Ak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87744" autoAdjust="0"/>
  </p:normalViewPr>
  <p:slideViewPr>
    <p:cSldViewPr>
      <p:cViewPr varScale="1">
        <p:scale>
          <a:sx n="65" d="100"/>
          <a:sy n="65" d="100"/>
        </p:scale>
        <p:origin x="14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1873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999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89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0913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2532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5058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9322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5711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5014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4480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6.png"/><Relationship Id="rId7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911816"/>
            <a:ext cx="54005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10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DOCTOR’S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37" b="25850"/>
          <a:stretch/>
        </p:blipFill>
        <p:spPr>
          <a:xfrm>
            <a:off x="6383396" y="200924"/>
            <a:ext cx="2602473" cy="23222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705" y="324602"/>
            <a:ext cx="1102432" cy="220486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9"/>
          <a:stretch/>
        </p:blipFill>
        <p:spPr>
          <a:xfrm>
            <a:off x="291592" y="3140968"/>
            <a:ext cx="3798253" cy="333484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224" y="3238840"/>
            <a:ext cx="4716016" cy="313909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8" t="37002" r="22438" b="37884"/>
          <a:stretch/>
        </p:blipFill>
        <p:spPr>
          <a:xfrm>
            <a:off x="148671" y="661858"/>
            <a:ext cx="4813775" cy="15303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442357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-100636" y="2845967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t</a:t>
            </a:r>
            <a:r>
              <a:rPr lang="pl-PL" sz="2500" b="1" dirty="0" err="1" smtClean="0"/>
              <a:t>ooth</a:t>
            </a:r>
            <a:r>
              <a:rPr lang="pl-PL" sz="2500" b="1" dirty="0" err="1" smtClean="0">
                <a:solidFill>
                  <a:srgbClr val="FF0000"/>
                </a:solidFill>
              </a:rPr>
              <a:t>ache</a:t>
            </a:r>
            <a:endParaRPr lang="pl-PL" sz="2500" b="1" dirty="0">
              <a:solidFill>
                <a:srgbClr val="FF000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365204" y="6224156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back</a:t>
            </a:r>
            <a:r>
              <a:rPr lang="pl-PL" sz="2500" b="1" dirty="0" err="1" smtClean="0">
                <a:solidFill>
                  <a:srgbClr val="FF0000"/>
                </a:solidFill>
              </a:rPr>
              <a:t>ache</a:t>
            </a:r>
            <a:endParaRPr lang="pl-PL" sz="2500" b="1" dirty="0">
              <a:solidFill>
                <a:srgbClr val="FF0000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651653" y="2821359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s</a:t>
            </a:r>
            <a:r>
              <a:rPr lang="pl-PL" sz="2500" b="1" dirty="0" err="1" smtClean="0"/>
              <a:t>tomach</a:t>
            </a:r>
            <a:r>
              <a:rPr lang="pl-PL" sz="2500" b="1" dirty="0" smtClean="0"/>
              <a:t> </a:t>
            </a:r>
            <a:r>
              <a:rPr lang="pl-PL" sz="2500" b="1" dirty="0" err="1" smtClean="0">
                <a:solidFill>
                  <a:srgbClr val="FF0000"/>
                </a:solidFill>
              </a:rPr>
              <a:t>ache</a:t>
            </a:r>
            <a:endParaRPr lang="pl-PL" sz="2500" b="1" dirty="0">
              <a:solidFill>
                <a:srgbClr val="FF0000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933801" y="5997190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head</a:t>
            </a:r>
            <a:r>
              <a:rPr lang="pl-PL" sz="2500" b="1" dirty="0" err="1" smtClean="0">
                <a:solidFill>
                  <a:srgbClr val="FF0000"/>
                </a:solidFill>
              </a:rPr>
              <a:t>ache</a:t>
            </a:r>
            <a:endParaRPr lang="pl-PL" sz="2500" b="1" dirty="0">
              <a:solidFill>
                <a:srgbClr val="FF0000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4698"/>
            <a:ext cx="1573104" cy="245513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01" y="3832610"/>
            <a:ext cx="1210402" cy="279644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517031"/>
            <a:ext cx="2148696" cy="240203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64" y="121127"/>
            <a:ext cx="2143082" cy="2508037"/>
          </a:xfrm>
          <a:prstGeom prst="rect">
            <a:avLst/>
          </a:prstGeom>
        </p:spPr>
      </p:pic>
      <p:sp>
        <p:nvSpPr>
          <p:cNvPr id="17" name="Prostokąt 16"/>
          <p:cNvSpPr/>
          <p:nvPr/>
        </p:nvSpPr>
        <p:spPr>
          <a:xfrm>
            <a:off x="3626870" y="2967335"/>
            <a:ext cx="1890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Aches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23" name="Łącznik prosty ze strzałką 22"/>
          <p:cNvCxnSpPr/>
          <p:nvPr/>
        </p:nvCxnSpPr>
        <p:spPr>
          <a:xfrm flipH="1" flipV="1">
            <a:off x="2339752" y="2564904"/>
            <a:ext cx="1287118" cy="4949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y ze strzałką 26"/>
          <p:cNvCxnSpPr/>
          <p:nvPr/>
        </p:nvCxnSpPr>
        <p:spPr>
          <a:xfrm flipH="1">
            <a:off x="2492348" y="3851575"/>
            <a:ext cx="1145257" cy="6745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 flipV="1">
            <a:off x="5542782" y="2645224"/>
            <a:ext cx="1345358" cy="414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prosty ze strzałką 32"/>
          <p:cNvCxnSpPr/>
          <p:nvPr/>
        </p:nvCxnSpPr>
        <p:spPr>
          <a:xfrm>
            <a:off x="5536329" y="3824988"/>
            <a:ext cx="907879" cy="6154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-78616" y="2659415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s</a:t>
            </a:r>
            <a:r>
              <a:rPr lang="pl-PL" sz="2500" b="1" dirty="0" err="1" smtClean="0"/>
              <a:t>ore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throat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635896" y="2492896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rash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2420888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r</a:t>
            </a:r>
            <a:r>
              <a:rPr lang="pl-PL" sz="2500" b="1" dirty="0" err="1" smtClean="0"/>
              <a:t>unny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nose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059832" y="6021288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fever</a:t>
            </a:r>
            <a:endParaRPr lang="pl-PL" sz="2500" b="1" dirty="0" smtClean="0"/>
          </a:p>
        </p:txBody>
      </p:sp>
      <p:sp>
        <p:nvSpPr>
          <p:cNvPr id="15" name="pole tekstowe 14"/>
          <p:cNvSpPr txBox="1"/>
          <p:nvPr/>
        </p:nvSpPr>
        <p:spPr>
          <a:xfrm>
            <a:off x="467544" y="6093296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broken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arm</a:t>
            </a:r>
            <a:endParaRPr lang="pl-PL" sz="2500" b="1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6732240" y="6093296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cough</a:t>
            </a:r>
            <a:endParaRPr lang="pl-PL" sz="2500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24" y="101217"/>
            <a:ext cx="1250632" cy="250971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961" y="125986"/>
            <a:ext cx="2353569" cy="229490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62" y="3652991"/>
            <a:ext cx="1425753" cy="208564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81" y="3879400"/>
            <a:ext cx="1470801" cy="2141888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826" y="82740"/>
            <a:ext cx="1232088" cy="2626180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460" y="3938288"/>
            <a:ext cx="1584176" cy="2141888"/>
          </a:xfrm>
          <a:prstGeom prst="rect">
            <a:avLst/>
          </a:prstGeom>
        </p:spPr>
      </p:pic>
      <p:sp>
        <p:nvSpPr>
          <p:cNvPr id="17" name="Prostokąt 16"/>
          <p:cNvSpPr/>
          <p:nvPr/>
        </p:nvSpPr>
        <p:spPr>
          <a:xfrm>
            <a:off x="3153984" y="2967335"/>
            <a:ext cx="2836033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Symptoms</a:t>
            </a:r>
            <a:r>
              <a:rPr lang="pl-PL" sz="45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17526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47945"/>
              </p:ext>
            </p:extLst>
          </p:nvPr>
        </p:nvGraphicFramePr>
        <p:xfrm>
          <a:off x="539552" y="260648"/>
          <a:ext cx="7992887" cy="37076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9896"/>
                <a:gridCol w="4192991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ACHES/BÓLE</a:t>
                      </a:r>
                      <a:endParaRPr lang="pl-PL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SYMPTOMS/OBJAWY</a:t>
                      </a:r>
                      <a:endParaRPr lang="pl-PL" sz="2200" b="1" dirty="0"/>
                    </a:p>
                  </a:txBody>
                  <a:tcPr/>
                </a:tc>
              </a:tr>
              <a:tr h="3280942"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21088"/>
            <a:ext cx="720080" cy="112382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74"/>
          <a:stretch/>
        </p:blipFill>
        <p:spPr>
          <a:xfrm>
            <a:off x="6300192" y="4077072"/>
            <a:ext cx="731198" cy="112382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485" y="5454371"/>
            <a:ext cx="993286" cy="1162438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968" y="4280293"/>
            <a:ext cx="951868" cy="1064097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00" t="-691" r="2800" b="35418"/>
          <a:stretch/>
        </p:blipFill>
        <p:spPr>
          <a:xfrm>
            <a:off x="1763688" y="4077072"/>
            <a:ext cx="1008112" cy="132049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116" y="5321150"/>
            <a:ext cx="648072" cy="1381357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69" y="5510230"/>
            <a:ext cx="933846" cy="1262608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994" y="4034894"/>
            <a:ext cx="1319686" cy="128679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533" y="5353978"/>
            <a:ext cx="936104" cy="136322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aśnienie prostokątne zaokrąglone 2"/>
          <p:cNvSpPr/>
          <p:nvPr/>
        </p:nvSpPr>
        <p:spPr>
          <a:xfrm>
            <a:off x="3779912" y="260648"/>
            <a:ext cx="2736304" cy="1440160"/>
          </a:xfrm>
          <a:prstGeom prst="wedgeRoundRectCallout">
            <a:avLst>
              <a:gd name="adj1" fmla="val -30978"/>
              <a:gd name="adj2" fmla="val 6594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995936" y="620688"/>
            <a:ext cx="23042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have</a:t>
            </a:r>
            <a:r>
              <a:rPr lang="pl-PL" sz="2500" dirty="0" smtClean="0"/>
              <a:t> a terrible </a:t>
            </a:r>
            <a:r>
              <a:rPr lang="pl-PL" sz="2500" dirty="0" err="1" smtClean="0"/>
              <a:t>toothache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106580" y="473866"/>
            <a:ext cx="23042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have</a:t>
            </a:r>
            <a:r>
              <a:rPr lang="pl-PL" sz="2500" dirty="0" smtClean="0"/>
              <a:t> a high </a:t>
            </a:r>
            <a:r>
              <a:rPr lang="pl-PL" sz="2500" dirty="0" err="1" smtClean="0"/>
              <a:t>fever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221270" y="530246"/>
            <a:ext cx="23042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err="1" smtClean="0"/>
              <a:t>I’m</a:t>
            </a:r>
            <a:r>
              <a:rPr lang="pl-PL" sz="2500" dirty="0" smtClean="0"/>
              <a:t> </a:t>
            </a:r>
            <a:r>
              <a:rPr lang="pl-PL" sz="2500" dirty="0" err="1" smtClean="0"/>
              <a:t>sneezing</a:t>
            </a:r>
            <a:r>
              <a:rPr lang="pl-PL" sz="2500" dirty="0" smtClean="0"/>
              <a:t> a lot.</a:t>
            </a:r>
            <a:endParaRPr lang="pl-PL" sz="25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265365" y="531082"/>
            <a:ext cx="1730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have</a:t>
            </a:r>
            <a:r>
              <a:rPr lang="pl-PL" sz="2500" dirty="0" smtClean="0"/>
              <a:t> a </a:t>
            </a:r>
            <a:r>
              <a:rPr lang="pl-PL" sz="2500" dirty="0" err="1" smtClean="0"/>
              <a:t>bad</a:t>
            </a:r>
            <a:r>
              <a:rPr lang="pl-PL" sz="2500" dirty="0" smtClean="0"/>
              <a:t> </a:t>
            </a:r>
            <a:r>
              <a:rPr lang="pl-PL" sz="2500" dirty="0" err="1" smtClean="0"/>
              <a:t>cough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006462" y="650772"/>
            <a:ext cx="2304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have</a:t>
            </a:r>
            <a:r>
              <a:rPr lang="pl-PL" sz="2500" dirty="0" smtClean="0"/>
              <a:t> a </a:t>
            </a:r>
            <a:r>
              <a:rPr lang="pl-PL" sz="2500" dirty="0" err="1" smtClean="0"/>
              <a:t>rash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494320" y="607391"/>
            <a:ext cx="1584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vomited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001199" y="457671"/>
            <a:ext cx="23042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I </a:t>
            </a:r>
            <a:r>
              <a:rPr lang="pl-PL" sz="2500" dirty="0" err="1" smtClean="0"/>
              <a:t>can’t</a:t>
            </a:r>
            <a:r>
              <a:rPr lang="pl-PL" sz="2500" dirty="0" smtClean="0"/>
              <a:t> </a:t>
            </a:r>
            <a:r>
              <a:rPr lang="pl-PL" sz="2500" dirty="0" err="1" smtClean="0"/>
              <a:t>move</a:t>
            </a:r>
            <a:r>
              <a:rPr lang="pl-PL" sz="2500" dirty="0" smtClean="0"/>
              <a:t> my </a:t>
            </a:r>
            <a:r>
              <a:rPr lang="pl-PL" sz="2500" dirty="0" err="1" smtClean="0"/>
              <a:t>arm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95936" y="773189"/>
            <a:ext cx="2304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My </a:t>
            </a:r>
            <a:r>
              <a:rPr lang="pl-PL" sz="2500" dirty="0" err="1" smtClean="0"/>
              <a:t>back</a:t>
            </a:r>
            <a:r>
              <a:rPr lang="pl-PL" sz="2500" dirty="0" smtClean="0"/>
              <a:t> </a:t>
            </a:r>
            <a:r>
              <a:rPr lang="pl-PL" sz="2500" dirty="0" err="1" smtClean="0"/>
              <a:t>hurts</a:t>
            </a:r>
            <a:r>
              <a:rPr lang="pl-PL" sz="2500" dirty="0" smtClean="0"/>
              <a:t>.</a:t>
            </a:r>
            <a:endParaRPr lang="pl-PL" sz="2500" dirty="0"/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100619"/>
            <a:ext cx="936104" cy="146097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19" y="615050"/>
            <a:ext cx="1108263" cy="1621209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226" y="3369404"/>
            <a:ext cx="993286" cy="1162438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383" y="5222436"/>
            <a:ext cx="1319686" cy="128679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05" y="2631833"/>
            <a:ext cx="933846" cy="1262608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120" y="5247779"/>
            <a:ext cx="936104" cy="1363223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680" y="1464805"/>
            <a:ext cx="648072" cy="1381357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469" y="4606097"/>
            <a:ext cx="763431" cy="176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651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63 0.01713 L 0.06163 0.01736 C 0.06545 0.01945 0.06962 0.02153 0.07344 0.02407 C 0.07483 0.025 0.07587 0.02662 0.07743 0.02755 C 0.07986 0.02894 0.08264 0.02986 0.08524 0.03102 C 0.09063 0.03681 0.09306 0.04028 0.09983 0.04329 C 0.10278 0.04468 0.11823 0.04676 0.11945 0.04676 C 0.1217 0.04861 0.12379 0.0507 0.12604 0.05208 C 0.13629 0.05787 0.13576 0.05509 0.14323 0.06088 C 0.14583 0.06296 0.14844 0.06551 0.15104 0.06782 C 0.15243 0.06898 0.15365 0.07037 0.15504 0.0713 C 0.15764 0.07315 0.16042 0.07477 0.16285 0.07662 C 0.16563 0.0787 0.16823 0.08102 0.17083 0.0838 C 0.17222 0.08519 0.17326 0.0875 0.17483 0.08889 C 0.17934 0.09306 0.18195 0.09398 0.18663 0.09607 C 0.19011 0.11019 0.18438 0.09028 0.19323 0.10648 C 0.19549 0.11065 0.19636 0.1162 0.19844 0.1206 C 0.19931 0.12222 0.20017 0.12407 0.20104 0.1257 C 0.20243 0.12824 0.20382 0.13032 0.20504 0.13287 C 0.20781 0.13889 0.20972 0.14769 0.21163 0.15394 C 0.21476 0.16412 0.21701 0.16945 0.21945 0.18009 C 0.22083 0.18565 0.2217 0.19861 0.22222 0.20301 C 0.2217 0.22454 0.2217 0.2463 0.22083 0.26782 C 0.22083 0.26968 0.21997 0.27153 0.21945 0.27315 C 0.21892 0.27546 0.21858 0.27778 0.21823 0.28032 C 0.21771 0.2838 0.21788 0.2875 0.21684 0.29074 C 0.21649 0.29236 0.21511 0.29306 0.21424 0.29421 C 0.21372 0.29838 0.21354 0.30255 0.21285 0.30648 C 0.21198 0.31227 0.21059 0.31782 0.20764 0.32222 C 0.20521 0.32593 0.2033 0.33171 0.19983 0.33287 L 0.19445 0.33449 C 0.19184 0.33704 0.18958 0.34005 0.18663 0.34167 C 0.1842 0.34306 0.18125 0.34259 0.17865 0.34329 C 0.17552 0.34445 0.17257 0.34537 0.16945 0.34699 C 0.16511 0.34907 0.16024 0.35046 0.15625 0.35394 C 0.15122 0.35833 0.15382 0.35671 0.14844 0.35926 C 0.13837 0.35857 0.12813 0.3588 0.11823 0.35741 C 0.11267 0.35671 0.11302 0.35324 0.11024 0.34861 C 0.10955 0.34745 0.10833 0.34653 0.10764 0.34514 C 0.10608 0.34236 0.10538 0.33889 0.10365 0.33634 C 0.09913 0.3294 0.09497 0.32199 0.08924 0.31713 C 0.08785 0.31597 0.08646 0.31505 0.08524 0.31366 C 0.08247 0.30972 0.08021 0.30509 0.07743 0.30116 C 0.07118 0.29306 0.07222 0.29699 0.06823 0.29074 C 0.06094 0.2794 0.0658 0.28449 0.05903 0.27847 C 0.05087 0.26227 0.05729 0.27269 0.04844 0.26273 C 0.02552 0.23704 0.03733 0.24375 0.02083 0.23634 C 0.01997 0.23519 0.0191 0.2338 0.01823 0.23287 C 0.01684 0.23148 0.01528 0.23079 0.01424 0.2294 C 0.01267 0.22732 0.01198 0.22431 0.01024 0.22222 C 0.00868 0.2206 0.0066 0.22037 0.00504 0.21875 C 0.00347 0.21736 0.00243 0.21528 0.00104 0.21343 C 0.00139 0.20486 0.00087 0.19583 0.00243 0.18727 C 0.00278 0.18519 0.00521 0.18519 0.00625 0.1838 C 0.00747 0.18218 0.00764 0.17986 0.00886 0.17847 C 0.01267 0.17431 0.01754 0.17431 0.02205 0.17315 C 0.02465 0.17199 0.02726 0.1706 0.03004 0.16968 C 0.0375 0.16713 0.03351 0.16829 0.04184 0.1662 C 0.05156 0.16736 0.06129 0.16782 0.07083 0.16968 C 0.07309 0.17014 0.07517 0.17199 0.07743 0.17315 C 0.09392 0.1831 0.06962 0.16991 0.08924 0.18009 C 0.0967 0.19537 0.08767 0.17616 0.09323 0.19074 C 0.09392 0.19259 0.09497 0.19421 0.09583 0.19607 C 0.09549 0.20833 0.09549 0.2412 0.09323 0.25926 C 0.09288 0.26088 0.09254 0.26273 0.09184 0.26435 C 0.0908 0.2669 0.08611 0.275 0.08524 0.27662 C 0.08229 0.30394 0.08542 0.29398 0.08004 0.30833 C 0.07917 0.31296 0.07899 0.31806 0.07743 0.32222 C 0.07674 0.32431 0.07431 0.32407 0.07344 0.32593 C 0.06597 0.34167 0.07622 0.33264 0.06545 0.33982 C 0.06285 0.34537 0.06285 0.34583 0.05903 0.35046 C 0.05729 0.35232 0.05538 0.3537 0.05365 0.35556 C 0.04618 0.36389 0.05677 0.35394 0.04705 0.36273 C 0.04618 0.36505 0.04531 0.36736 0.04445 0.36968 C 0.04392 0.3713 0.04392 0.37338 0.04323 0.375 C 0.03733 0.38657 0.0408 0.37407 0.03663 0.38542 C 0.0342 0.39167 0.03646 0.3912 0.03264 0.39769 C 0.03073 0.40093 0.02778 0.40324 0.02604 0.40648 L 0.01945 0.41875 C 0.01649 0.43079 0.01997 0.41597 0.01684 0.43287 C 0.01597 0.43727 0.01458 0.4412 0.01285 0.44514 C 0.01215 0.44699 0.01129 0.44884 0.01024 0.45046 C 0.00695 0.45579 -0.0033 0.46644 -0.00555 0.46806 C -0.00729 0.46921 -0.0092 0.46991 -0.01076 0.47153 C -0.01944 0.47963 -0.01024 0.47477 -0.01875 0.47847 C -0.02483 0.49074 -0.02135 0.48657 -0.02795 0.49259 C -0.0283 0.49421 -0.0283 0.49653 -0.02917 0.49769 C -0.03142 0.5007 -0.03489 0.50185 -0.03715 0.50486 C -0.04219 0.51157 -0.03958 0.5088 -0.04496 0.51366 C -0.04583 0.51713 -0.04566 0.52153 -0.04774 0.52407 C -0.05399 0.53264 -0.04635 0.52176 -0.05295 0.53287 C -0.05503 0.53634 -0.0566 0.53727 -0.05955 0.53982 C -0.06042 0.54167 -0.06111 0.54352 -0.06215 0.54514 C -0.06649 0.55208 -0.06562 0.54815 -0.06875 0.55579 C -0.07066 0.56019 -0.07118 0.56597 -0.07396 0.56968 C -0.08663 0.58657 -0.07535 0.57407 -0.08455 0.58032 C -0.08594 0.58125 -0.08698 0.58287 -0.08854 0.5838 C -0.0901 0.58472 -0.09201 0.58472 -0.09375 0.58542 C -0.09375 0.58565 -0.10608 0.59097 -0.10955 0.59259 L -0.11736 0.59607 L -0.12135 0.59792 C -0.12257 0.59769 -0.13368 0.59699 -0.13715 0.59421 C -0.13819 0.59352 -0.13906 0.59213 -0.13976 0.59074 C -0.14167 0.58796 -0.14288 0.58449 -0.14496 0.58195 C -0.14618 0.58079 -0.14774 0.58079 -0.14896 0.58032 C -0.15069 0.57732 -0.15226 0.57407 -0.15434 0.57153 C -0.15538 0.56991 -0.15712 0.56945 -0.15816 0.56806 C -0.16059 0.56482 -0.16267 0.56111 -0.16476 0.55741 C -0.16667 0.55417 -0.16788 0.55 -0.17014 0.54699 C -0.17517 0.54005 -0.17292 0.54375 -0.17656 0.53634 C -0.18559 0.5007 -0.17726 0.52338 -0.18455 0.51181 C -0.18594 0.50949 -0.18698 0.50695 -0.18854 0.50486 C -0.19167 0.5007 -0.1941 0.50116 -0.19774 0.49769 C -0.19913 0.4963 -0.20017 0.49421 -0.20156 0.49259 C -0.20503 0.48866 -0.20555 0.48912 -0.20955 0.48727 C -0.21094 0.48542 -0.21198 0.48333 -0.21354 0.48195 C -0.21458 0.48102 -0.21632 0.48148 -0.21736 0.48032 C -0.23073 0.46644 -0.2191 0.47107 -0.23316 0.46806 C -0.23542 0.4669 -0.2375 0.46551 -0.23976 0.46435 C -0.24288 0.4632 -0.24601 0.4625 -0.24896 0.46088 C -0.25087 0.45995 -0.25243 0.45787 -0.25434 0.45741 C -0.27049 0.45301 -0.26458 0.45787 -0.27674 0.45394 C -0.28108 0.45255 -0.28524 0.44977 -0.28976 0.44861 C -0.29983 0.4463 -0.32014 0.44329 -0.32014 0.44352 C -0.32795 0.44468 -0.33594 0.44491 -0.34375 0.44699 C -0.34531 0.44722 -0.34635 0.44954 -0.34774 0.45046 C -0.34983 0.45185 -0.35208 0.45301 -0.35434 0.45394 C -0.35729 0.45532 -0.36042 0.45625 -0.36354 0.45741 C -0.36493 0.45787 -0.36614 0.4588 -0.36753 0.45926 C -0.37344 0.46111 -0.37812 0.46157 -0.38455 0.46273 C -0.38594 0.4632 -0.38733 0.46343 -0.38854 0.46435 C -0.39236 0.46782 -0.39288 0.47292 -0.39774 0.475 C -0.40104 0.47639 -0.40469 0.47616 -0.40833 0.47662 L -0.41614 0.4838 C -0.41753 0.48495 -0.41858 0.48657 -0.42014 0.48727 L -0.42413 0.48912 C -0.43125 0.50347 -0.42899 0.49537 -0.43055 0.51366 C -0.42726 0.51806 -0.4276 0.51875 -0.42135 0.51875 C -0.41996 0.51875 -0.42448 0.51852 -0.42535 0.51713 C -0.42621 0.51574 -0.42535 0.51366 -0.42535 0.51181 L -0.42535 0.51204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80" y="2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017 -0.04976 L 0.25017 -0.04953 C 0.24132 -0.01504 0.25087 -0.04722 0.24219 -0.02708 C 0.24149 -0.02546 0.24149 -0.02338 0.2408 -0.02176 C 0.24011 -0.0199 0.23889 -0.01851 0.2382 -0.01666 C 0.23767 -0.01481 0.23767 -0.01296 0.23698 -0.01134 C 0.23629 -0.00995 0.23507 -0.00926 0.23438 -0.00787 C 0.23316 -0.00555 0.23247 -0.00324 0.2316 -0.00069 C 0.22951 0.00602 0.23108 0.0051 0.22778 0.0132 C 0.22656 0.01598 0.22326 0.0213 0.22118 0.02385 C 0.21945 0.0257 0.21788 0.02778 0.2158 0.02917 C 0.21424 0.0301 0.21233 0.0301 0.21059 0.03079 C 0.2092 0.03125 0.20799 0.03195 0.2066 0.03264 C 0.20486 0.03426 0.20347 0.03658 0.20139 0.03774 C 0.19931 0.03912 0.19705 0.03889 0.19479 0.03959 C 0.19011 0.04121 0.18646 0.04399 0.1816 0.04491 C 0.17778 0.04561 0.17379 0.04607 0.16979 0.04653 C 0.15434 0.05186 0.16059 0.05047 0.13038 0.04653 C 0.12761 0.0463 0.125 0.04422 0.1224 0.04306 C 0.11354 0.03912 0.12431 0.04375 0.1092 0.03774 C 0.10799 0.03727 0.1066 0.03658 0.10538 0.03611 C 0.10208 0.03496 0.09445 0.03287 0.09219 0.03079 C 0.0908 0.02963 0.08976 0.02801 0.0882 0.02732 C 0.08611 0.02616 0.08386 0.02639 0.0816 0.02547 C 0.08038 0.025 0.07899 0.02431 0.07778 0.02385 C 0.07552 0.02315 0.07326 0.02292 0.07118 0.02199 C 0.0684 0.02107 0.0658 0.01968 0.0632 0.01852 C 0.06198 0.01806 0.06059 0.01713 0.0592 0.01667 C 0.05 0.01482 0.05399 0.01621 0.0474 0.0132 C 0.03924 0.00602 0.04809 0.01297 0.03299 0.00625 C 0.02205 0.00139 0.0316 0.0051 0.00799 0.00278 C 0.00365 0.00232 -0.00087 0.00162 -0.00521 0.00093 C -0.02413 0.00162 -0.04288 0.00162 -0.0618 0.00278 C -0.06319 0.00278 -0.06441 0.00394 -0.0658 0.0044 C -0.06753 0.0051 -0.06927 0.00556 -0.07101 0.00625 C -0.07361 0.00718 -0.07969 0.01019 -0.0816 0.01158 C -0.08299 0.0125 -0.08403 0.01389 -0.08542 0.01505 C -0.08715 0.01644 -0.08906 0.01736 -0.0908 0.01852 C -0.09114 0.02037 -0.09132 0.02223 -0.09201 0.02385 C -0.09271 0.02524 -0.0941 0.02593 -0.09462 0.02732 C -0.09549 0.0294 -0.09496 0.03241 -0.09601 0.03426 C -0.09687 0.03611 -0.09861 0.03681 -0.1 0.03774 C -0.10208 0.03912 -0.10712 0.04051 -0.1092 0.04144 C -0.11042 0.0419 -0.1118 0.0426 -0.11319 0.04306 C -0.12031 0.05278 -0.10972 0.03982 -0.12101 0.04838 C -0.12257 0.04954 -0.12361 0.05186 -0.125 0.05371 C -0.12535 0.05533 -0.12569 0.05718 -0.12621 0.0588 C -0.12899 0.06621 -0.1309 0.06598 -0.1368 0.07107 L -0.1408 0.07477 L -0.14462 0.07824 C -0.15017 0.08912 -0.1441 0.07848 -0.15121 0.08704 C -0.15399 0.09028 -0.15555 0.09584 -0.1592 0.09746 C -0.16632 0.1007 -0.15989 0.09723 -0.16701 0.10278 C -0.16875 0.10394 -0.17066 0.10486 -0.17239 0.10625 C -0.175 0.10834 -0.18021 0.1132 -0.18021 0.11343 C -0.18108 0.11505 -0.18194 0.1169 -0.18281 0.11852 C -0.1868 0.125 -0.18472 0.11875 -0.18819 0.12732 C -0.18993 0.13195 -0.19288 0.14144 -0.19601 0.14653 C -0.19722 0.14861 -0.19861 0.15 -0.2 0.15186 C -0.2033 0.16551 -0.19774 0.14584 -0.20781 0.16598 C -0.20868 0.1676 -0.20937 0.16968 -0.21042 0.17107 C -0.2125 0.17431 -0.21528 0.17639 -0.21701 0.17986 C -0.21875 0.18334 -0.22135 0.18635 -0.22239 0.19051 C -0.22326 0.19399 -0.22396 0.19746 -0.225 0.20093 C -0.23142 0.22269 -0.22465 0.1963 -0.22899 0.2132 C -0.22847 0.21505 -0.2276 0.21667 -0.2276 0.21852 C -0.2276 0.225 -0.23003 0.22755 -0.23281 0.23241 C -0.23333 0.23542 -0.23368 0.23843 -0.2342 0.24121 C -0.23507 0.24607 -0.2368 0.25047 -0.2368 0.25533 C -0.23715 0.27755 -0.23628 0.29977 -0.23542 0.32199 C -0.23542 0.32385 -0.23489 0.32547 -0.2342 0.32732 C -0.23316 0.3294 -0.23142 0.33056 -0.23021 0.33264 C -0.22917 0.33426 -0.22864 0.33611 -0.2276 0.33774 C -0.21389 0.35973 -0.23455 0.32385 -0.21962 0.35 C -0.21736 0.3625 -0.21979 0.35278 -0.21319 0.3676 C -0.20833 0.37824 -0.21285 0.37153 -0.20781 0.37824 C -0.20694 0.38102 -0.20642 0.38426 -0.20521 0.38704 C -0.20417 0.38912 -0.20226 0.39005 -0.20121 0.39213 C -0.20035 0.39422 -0.20052 0.39699 -0.2 0.39931 C -0.19965 0.40093 -0.1993 0.40278 -0.19861 0.4044 C -0.19705 0.40811 -0.1934 0.41505 -0.1934 0.41528 C -0.1908 0.43843 -0.19323 0.41736 -0.1908 0.43611 C -0.19028 0.43959 -0.19045 0.44329 -0.18941 0.44653 C -0.18819 0.45047 -0.18594 0.45371 -0.1842 0.45718 L -0.17899 0.4676 C -0.17795 0.46875 -0.17708 0.46991 -0.17621 0.47107 C -0.17535 0.47269 -0.17483 0.475 -0.17361 0.47639 C -0.17257 0.47801 -0.17101 0.47871 -0.16962 0.47986 C -0.16927 0.48172 -0.16892 0.48357 -0.1684 0.48519 C -0.16771 0.48704 -0.16632 0.48843 -0.1658 0.49051 C -0.16458 0.49375 -0.16319 0.50093 -0.16319 0.50116 C -0.16354 0.50324 -0.16267 0.50787 -0.16441 0.50787 C -0.16614 0.50787 -0.1658 0.49699 -0.1658 0.49561 L -0.1658 0.49584 " pathEditMode="relative" rAng="0" ptsTypes="AAAAAAAAAAAAAAAAAAAAAAAAAAAAA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58" y="2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02 0.00185 L 0.03802 0.00208 C 0.02761 0.00324 0.02552 0.00231 0.01684 0.00717 C 0.01389 0.00879 0.01077 0.01088 0.00764 0.0125 C 0.00504 0.01366 -0.00017 0.01597 -0.00017 0.0162 L -0.00816 0.02291 L -0.01198 0.02639 C -0.01649 0.03032 -0.01823 0.03125 -0.02135 0.03866 C -0.03316 0.06829 -0.02326 0.04722 -0.02778 0.06157 C -0.02986 0.06782 -0.03055 0.06852 -0.03316 0.07384 C -0.03437 0.08217 -0.03663 0.09768 -0.03837 0.1037 L -0.04097 0.1125 C -0.04149 0.11713 -0.04253 0.12176 -0.04236 0.12639 C -0.04201 0.13704 -0.04062 0.14745 -0.03976 0.1581 C -0.03941 0.16157 -0.03906 0.16504 -0.03837 0.16852 C -0.03767 0.17222 -0.03663 0.17546 -0.03576 0.17916 C -0.03576 0.1794 -0.03316 0.18958 -0.03316 0.18981 C -0.03229 0.19143 -0.03107 0.19282 -0.03055 0.19491 C -0.02934 0.19815 -0.02864 0.20185 -0.02778 0.20532 L -0.02656 0.21065 C -0.02604 0.2125 -0.02587 0.21435 -0.02517 0.21597 C -0.0243 0.21829 -0.02326 0.22037 -0.02257 0.22291 C -0.02066 0.22916 -0.01962 0.23958 -0.01476 0.24398 C -0.01198 0.24629 -0.00903 0.24791 -0.00677 0.25092 C -0.00312 0.25602 -0.00521 0.25347 -0.00017 0.2581 C 0.00191 0.26227 0.00399 0.26643 0.00643 0.27037 C 0.00764 0.27222 0.0092 0.27361 0.01024 0.27546 C 0.01146 0.27778 0.01163 0.28079 0.01302 0.28264 C 0.01389 0.28379 0.01563 0.28356 0.01684 0.28426 C 0.02761 0.29143 0.01337 0.28472 0.02604 0.28958 C 0.02743 0.29004 0.02865 0.29097 0.03004 0.29143 C 0.03229 0.29213 0.03438 0.29236 0.03663 0.29305 C 0.03802 0.29352 0.03924 0.29444 0.04063 0.29491 C 0.04271 0.2956 0.04497 0.29583 0.04722 0.29653 C 0.04896 0.29722 0.0507 0.29768 0.05243 0.29838 C 0.05365 0.29954 0.05486 0.30092 0.05643 0.30185 C 0.05938 0.3037 0.06684 0.3044 0.06945 0.30532 C 0.07222 0.30625 0.07483 0.30764 0.07743 0.30879 L 0.08143 0.31065 L 0.08524 0.3125 C 0.08663 0.31366 0.08785 0.31504 0.08924 0.31597 C 0.10018 0.32315 0.08577 0.31111 0.09722 0.32106 C 0.09827 0.32361 0.10035 0.32824 0.10243 0.32986 C 0.10365 0.33079 0.10504 0.33102 0.10643 0.33171 C 0.10816 0.33264 0.1099 0.33379 0.11163 0.33518 C 0.11302 0.33634 0.11441 0.33727 0.11563 0.33866 C 0.11702 0.34028 0.11788 0.34282 0.11945 0.34398 C 0.12153 0.34537 0.12396 0.34514 0.12604 0.34583 C 0.12691 0.34745 0.12761 0.34954 0.12865 0.35092 C 0.12986 0.35254 0.1316 0.35278 0.13264 0.3544 C 0.13386 0.35648 0.1342 0.35926 0.13524 0.36157 C 0.13594 0.36296 0.13698 0.36389 0.13802 0.36504 C 0.1375 0.38657 0.13768 0.40833 0.13663 0.42986 C 0.13646 0.43472 0.13455 0.43912 0.13403 0.44398 C 0.13247 0.45833 0.13438 0.45278 0.13004 0.46157 C 0.12952 0.46458 0.12709 0.47754 0.12604 0.47916 C 0.12483 0.48079 0.12327 0.48241 0.12222 0.48426 C 0.12118 0.48588 0.12084 0.48842 0.11945 0.48958 C 0.11754 0.49143 0.11511 0.49166 0.11302 0.49305 C 0.11146 0.49398 0.11042 0.4956 0.10903 0.49653 C 0.09983 0.50324 0.10122 0.50231 0.09445 0.50532 C 0.09271 0.50717 0.09115 0.50926 0.08924 0.51065 C 0.08802 0.51157 0.08646 0.51134 0.08524 0.5125 C 0.08368 0.51366 0.08299 0.51643 0.08143 0.51759 C 0.07934 0.51921 0.06736 0.52106 0.06684 0.52106 C 0.06337 0.52199 0.05972 0.52315 0.05643 0.52477 C 0.05365 0.52592 0.05122 0.52754 0.04844 0.52824 L 0.03924 0.52986 C 0.02309 0.54074 0.05087 0.52407 0.02222 0.52986 C 0.01962 0.53032 0.01858 0.53472 0.01684 0.53704 C 0.01424 0.54815 0.01354 0.56041 0.00903 0.57037 C 0.00781 0.57291 0.00452 0.56921 0.00243 0.56852 C 0.00104 0.56805 -0.00017 0.56736 -0.00156 0.56666 C -0.0033 0.5662 -0.00503 0.56551 -0.00677 0.56504 C -0.01302 0.56088 -0.0184 0.55648 -0.02517 0.5544 C -0.02864 0.55347 -0.03229 0.55324 -0.03576 0.55278 C -0.03837 0.55162 -0.04132 0.55139 -0.04357 0.5493 C -0.04496 0.54815 -0.04618 0.54676 -0.04757 0.54583 C -0.0493 0.54467 -0.05538 0.54259 -0.05677 0.54213 C -0.06111 0.54097 -0.06996 0.53866 -0.06996 0.53889 C -0.08732 0.52129 -0.06267 0.54444 -0.08177 0.53171 C -0.08715 0.52824 -0.08489 0.52477 -0.08837 0.51944 C -0.08941 0.51782 -0.09114 0.51713 -0.09236 0.51597 C -0.09462 0.51366 -0.09687 0.51134 -0.09896 0.50879 C -0.10069 0.50671 -0.10208 0.5037 -0.10416 0.50185 C -0.10538 0.50069 -0.10677 0.50069 -0.10816 0.5 C -0.11041 0.49907 -0.1125 0.49791 -0.11476 0.49653 C -0.11701 0.49514 -0.11892 0.49282 -0.12135 0.49143 C -0.12291 0.49028 -0.12482 0.49028 -0.12656 0.48958 C -0.12916 0.48842 -0.13177 0.48727 -0.13437 0.48611 L -0.13837 0.48426 C -0.13923 0.48264 -0.13976 0.48032 -0.14097 0.47916 C -0.14323 0.47662 -0.14739 0.475 -0.15017 0.47384 C -0.15139 0.47268 -0.15746 0.4662 -0.15937 0.46504 C -0.17031 0.45764 -0.15607 0.46991 -0.16736 0.45972 C -0.17048 0.44722 -0.16597 0.46227 -0.17257 0.4493 C -0.17344 0.44768 -0.17326 0.4456 -0.17396 0.44398 C -0.17465 0.44213 -0.17552 0.44028 -0.17656 0.43866 C -0.17882 0.43449 -0.18177 0.42847 -0.18576 0.42639 C -0.18785 0.42546 -0.1901 0.42523 -0.19236 0.42477 C -0.19757 0.41991 -0.19583 0.42106 -0.20278 0.41759 C -0.20798 0.41504 -0.21094 0.41528 -0.21476 0.41065 C -0.21788 0.40671 -0.22396 0.39838 -0.22396 0.39861 C -0.22517 0.39491 -0.22673 0.39143 -0.22778 0.38773 C -0.22847 0.38611 -0.2283 0.38403 -0.22916 0.38264 C -0.2434 0.35903 -0.23298 0.37523 -0.24236 0.36852 C -0.24601 0.36597 -0.2493 0.36273 -0.25278 0.35972 C -0.25364 0.35741 -0.25434 0.35486 -0.25555 0.35278 C -0.25625 0.35139 -0.25764 0.35069 -0.25816 0.3493 C -0.26649 0.31805 -0.25781 0.33657 -0.26476 0.32291 C -0.2651 0.3206 -0.26528 0.31805 -0.26597 0.31597 C -0.26701 0.31273 -0.27031 0.3037 -0.27257 0.3 C -0.2776 0.29236 -0.28281 0.28819 -0.28837 0.28079 C -0.29722 0.26921 -0.28437 0.28148 -0.29496 0.27199 C -0.29444 0.26921 -0.29357 0.2662 -0.29357 0.26319 C -0.29462 0.23009 -0.2934 0.23588 -0.29757 0.21944 C -0.29809 0.20879 -0.29809 0.19838 -0.29896 0.18773 C -0.29965 0.17778 -0.30121 0.1706 -0.30278 0.16157 C -0.30295 0.16111 -0.30121 0.11643 -0.30816 0.10185 C -0.32153 0.07338 -0.30278 0.12129 -0.31476 0.08958 C -0.31545 0.08472 -0.31545 0.07893 -0.31857 0.07546 C -0.31979 0.0743 -0.32135 0.0743 -0.32257 0.07384 C -0.32604 0.06666 -0.33021 0.06018 -0.33316 0.05278 C -0.33889 0.03727 -0.33559 0.04236 -0.34097 0.03518 C -0.34427 0.02199 -0.33993 0.03819 -0.34496 0.02477 C -0.34566 0.02291 -0.34566 0.02106 -0.34635 0.01944 C -0.34705 0.01759 -0.34826 0.01597 -0.34896 0.01412 C -0.34948 0.0125 -0.3493 0.01041 -0.35017 0.00879 C -0.35121 0.00717 -0.35295 0.00671 -0.35416 0.00532 C -0.36354 -0.00463 -0.34861 0.00926 -0.36076 -0.00162 C -0.36163 -0.00347 -0.36267 -0.00509 -0.36337 -0.00695 C -0.36441 -0.00926 -0.36476 -0.01204 -0.36597 -0.01389 C -0.36736 -0.01621 -0.36979 -0.01713 -0.37135 -0.01921 C -0.37239 -0.0206 -0.37291 -0.02269 -0.37396 -0.02454 C -0.37517 -0.02685 -0.37656 -0.02917 -0.37778 -0.03148 C -0.37882 -0.0331 -0.37986 -0.03496 -0.38055 -0.03681 C -0.38212 -0.04097 -0.38125 -0.04398 -0.38437 -0.04722 C -0.38559 -0.04838 -0.38698 -0.04838 -0.38837 -0.04908 C -0.39323 -0.04838 -0.39809 -0.04722 -0.40278 -0.04722 C -0.40555 -0.04722 -0.40851 -0.04722 -0.41076 -0.04908 C -0.41198 -0.05 -0.41198 -0.05417 -0.41198 -0.05394 L -0.41198 -0.05417 " pathEditMode="relative" rAng="0" ptsTypes="AAAAAAAAAAAAAAAAAAAAAAAAAAAAAAAAAAAAAAAAAAAAAAA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00" y="2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-0.26597 L 0.00677 -0.26574 C 0.00764 -0.26574 0.01893 -0.26134 0.02118 -0.25741 C 0.02205 -0.25579 0.02188 -0.2537 0.02257 -0.25208 C 0.02309 -0.25069 0.02431 -0.24977 0.02518 -0.24861 L 0.02917 -0.23287 C 0.02952 -0.23102 0.02934 -0.2287 0.03038 -0.22755 L 0.03299 -0.22407 C 0.03351 -0.22222 0.03368 -0.22037 0.03438 -0.21875 C 0.03507 -0.2169 0.03663 -0.21551 0.03698 -0.21343 C 0.03854 -0.20602 0.04011 -0.1875 0.04097 -0.17824 C 0.04045 -0.17037 0.04028 -0.16273 0.03959 -0.15509 C 0.03941 -0.15324 0.03872 -0.15208 0.03837 -0.15023 C 0.03646 -0.1412 0.03559 -0.13611 0.03438 -0.12755 C 0.03351 -0.12199 0.03264 -0.10995 0.03038 -0.10301 C 0.02969 -0.10046 0.02865 -0.09838 0.02778 -0.09607 C 0.02709 -0.0919 0.02535 -0.07778 0.02379 -0.0713 C 0.02309 -0.06782 0.02205 -0.06435 0.02118 -0.06088 C 0.02118 -0.06065 0.01858 -0.05023 0.01858 -0.05 C 0.01771 -0.04861 0.01684 -0.04676 0.01597 -0.04514 C 0.00417 -0.02338 0.01146 -0.03796 0.00538 -0.02569 C 0.00452 -0.02222 0.0033 -0.01898 0.00278 -0.01528 C 0.00226 -0.01227 0.00226 -0.00926 0.00139 -0.00648 C 0.00104 -0.00486 -0.00034 -0.00417 -0.00121 -0.00301 C -0.00225 0.00162 -0.00312 0.0044 -0.00382 0.00926 C -0.00434 0.01343 -0.00468 0.01736 -0.00503 0.02153 C -0.00468 0.04954 -0.00503 0.07778 -0.00382 0.10579 C -0.00364 0.10787 -0.00191 0.10903 -0.00121 0.11111 C -0.00034 0.11319 0.00122 0.12153 0.00139 0.12338 C 0.00209 0.12731 0.00209 0.13148 0.00278 0.13565 C 0.00313 0.1375 0.00382 0.13912 0.00417 0.14074 C 0.00469 0.14375 0.00486 0.14676 0.00538 0.14954 C 0.00729 0.15856 0.00834 0.16065 0.01059 0.16898 C 0.01337 0.17847 0.01025 0.17014 0.01459 0.1794 C 0.01597 0.18241 0.01684 0.18565 0.01858 0.18819 C 0.0217 0.19329 0.02552 0.19745 0.02917 0.20231 C 0.03038 0.20393 0.03195 0.20532 0.03299 0.20741 C 0.03386 0.20926 0.03455 0.21134 0.03559 0.21273 C 0.03681 0.21435 0.03837 0.21505 0.03959 0.2162 C 0.04341 0.22292 0.04341 0.22431 0.04879 0.22847 C 0.05226 0.23125 0.05625 0.23241 0.05938 0.23565 C 0.0665 0.24259 0.0625 0.23981 0.07118 0.24421 C 0.07292 0.24676 0.07448 0.24954 0.07639 0.25139 C 0.08143 0.25579 0.07934 0.25347 0.08299 0.25833 C 0.08386 0.26065 0.0842 0.26343 0.08559 0.26528 C 0.08663 0.26667 0.08837 0.2662 0.08959 0.26713 C 0.09097 0.26806 0.09219 0.26968 0.09358 0.2706 C 0.09566 0.27199 0.09809 0.27268 0.10018 0.27407 C 0.10434 0.27731 0.10573 0.28148 0.11059 0.28287 C 0.11459 0.28403 0.11858 0.28403 0.12257 0.28472 C 0.12518 0.28588 0.12847 0.28565 0.13038 0.28819 C 0.13177 0.28981 0.13316 0.29143 0.13438 0.29352 C 0.13542 0.29514 0.13577 0.29745 0.13698 0.29861 C 0.13802 0.29977 0.13959 0.29977 0.14097 0.30046 C 0.14184 0.30231 0.14236 0.3044 0.14358 0.30579 C 0.14549 0.30764 0.14792 0.30787 0.15018 0.30926 C 0.1599 0.31505 0.15122 0.31088 0.15938 0.31458 C 0.16459 0.3213 0.15903 0.31528 0.16597 0.31968 C 0.17622 0.32662 0.16389 0.3206 0.17379 0.325 C 0.17466 0.32685 0.17518 0.32917 0.17639 0.33032 C 0.17847 0.33171 0.18091 0.33171 0.18299 0.33194 C 0.19705 0.33472 0.20712 0.33449 0.22257 0.33565 C 0.23438 0.33495 0.24618 0.33542 0.25799 0.3338 C 0.26129 0.33333 0.26233 0.3287 0.26459 0.32685 C 0.2658 0.32593 0.26719 0.32569 0.26858 0.325 C 0.2717 0.32222 0.27413 0.31968 0.27778 0.31806 C 0.28073 0.31643 0.28403 0.31574 0.28698 0.31458 C 0.29775 0.30995 0.29688 0.31018 0.30538 0.30579 C 0.30868 0.29907 0.31094 0.29491 0.31337 0.28634 C 0.31424 0.2831 0.31389 0.2794 0.31459 0.27593 C 0.31528 0.27338 0.3165 0.2713 0.31719 0.26898 C 0.31788 0.26713 0.31754 0.26481 0.31858 0.26366 C 0.32257 0.25972 0.32778 0.2588 0.33177 0.25486 C 0.33854 0.24815 0.33542 0.25162 0.34097 0.24421 C 0.34184 0.24143 0.34254 0.23843 0.34358 0.23565 C 0.34427 0.23356 0.34584 0.23241 0.34618 0.23032 C 0.34757 0.22222 0.34792 0.21389 0.34879 0.20579 C 0.34757 0.19699 0.34532 0.18843 0.34497 0.1794 C 0.34445 0.17176 0.34618 0.16435 0.34618 0.15671 C 0.34618 0.13333 0.34532 0.10995 0.34497 0.08657 C 0.34532 0.08009 0.34549 0.07361 0.34618 0.06713 C 0.34636 0.06528 0.34722 0.06366 0.34757 0.06181 C 0.34809 0.05949 0.34827 0.05718 0.34879 0.05486 C 0.34966 0.05139 0.35157 0.04444 0.35157 0.04468 C 0.35122 0.04213 0.35035 0.03194 0.34879 0.02847 C 0.34705 0.02477 0.34705 0.025 0.34497 0.025 L 0.34497 0.02523 " pathEditMode="relative" rAng="0" ptsTypes="AAAAAAAAAAAAAAAAAAAAAAAAAAAAAAAAAAAAAAAAAAAAAAAAAAAAAAAAAAAAAAAAAAAAAAAAAAAAAAAAAAAAAAA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49" y="3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601 0.01528 L 0.09601 0.01551 C 0.09635 0.04213 0.0974 0.06898 0.09722 0.09584 C 0.09705 0.12153 0.09566 0.14723 0.09462 0.17315 C 0.0941 0.1882 0.09288 0.19815 0.09063 0.21343 C 0.09045 0.21574 0.08976 0.21806 0.08941 0.22037 C 0.08802 0.23033 0.08698 0.24028 0.08542 0.25023 C 0.08229 0.27014 0.07274 0.29213 0.06441 0.30625 C 0.06128 0.31158 0.05903 0.31783 0.05521 0.32223 C 0.05139 0.32639 0.04635 0.32801 0.04201 0.33102 C 0.03351 0.3169 0.03854 0.3213 0.01962 0.3169 C 0.01042 0.31482 0.00122 0.31343 -0.00799 0.31158 C -0.01285 0.31065 -0.01771 0.30926 -0.0224 0.3081 C -0.03073 0.30394 -0.03854 0.3007 -0.04618 0.29398 C -0.04948 0.29121 -0.05226 0.28704 -0.05538 0.28357 C -0.05816 0.28056 -0.06406 0.27477 -0.06719 0.27292 C -0.07014 0.2713 -0.07344 0.27107 -0.07639 0.26945 C -0.08229 0.26644 -0.08767 0.26204 -0.09358 0.25903 C -0.11163 0.24931 -0.12187 0.24398 -0.13958 0.23959 C -0.14358 0.23866 -0.1474 0.23843 -0.15139 0.23797 L -0.18559 0.24329 C -0.19097 0.24422 -0.19635 0.24468 -0.20139 0.24676 C -0.2375 0.26088 -0.18142 0.24491 -0.21458 0.25371 C -0.21684 0.25556 -0.2191 0.25695 -0.22118 0.25903 C -0.22222 0.25996 -0.22274 0.26181 -0.22378 0.2625 C -0.22674 0.26435 -0.23854 0.26574 -0.23958 0.26598 C -0.24132 0.26644 -0.24306 0.26736 -0.24479 0.26783 C -0.25139 0.26945 -0.26979 0.27269 -0.27257 0.27292 C -0.27986 0.27385 -0.28733 0.27408 -0.29479 0.27477 C -0.31163 0.27107 -0.3059 0.27454 -0.31319 0.26945 L -0.31319 0.26968 L -0.31319 0.26945 " pathEditMode="relative" rAng="0" ptsTypes="AAAAAAAAAAAAAAAAAAAAAAAAAAAAAAA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99" y="1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4.44444E-6 1.48148E-6 L -0.01302 0.00162 C -0.02621 0.00301 -0.03924 0.00393 -0.05261 0.00509 L -0.09081 0.00856 C -0.09583 0.00972 -0.1014 0.01041 -0.10642 0.01227 C -0.10781 0.0125 -0.10903 0.01366 -0.11042 0.01389 C -0.11875 0.01481 -0.12709 0.01504 -0.13543 0.01574 L -0.15643 0.01736 C -0.15834 0.01805 -0.16008 0.01875 -0.16181 0.01921 C -0.16477 0.01991 -0.16806 0.01991 -0.17102 0.02083 C -0.17293 0.02153 -0.17431 0.02384 -0.17622 0.02454 C -0.17918 0.02546 -0.18247 0.02569 -0.18543 0.02616 C -0.18681 0.02731 -0.18786 0.02893 -0.18942 0.02963 C -0.19306 0.03148 -0.19654 0.03079 -0.20001 0.03333 C -0.20834 0.03935 -0.20695 0.03866 -0.21181 0.04722 C -0.21216 0.04907 -0.21234 0.05116 -0.21303 0.05254 C -0.21494 0.05579 -0.21702 0.05903 -0.21963 0.06134 C -0.22275 0.06412 -0.22605 0.0669 -0.22883 0.07014 C -0.23039 0.07176 -0.23161 0.07361 -0.23282 0.07523 C -0.23629 0.08935 -0.23109 0.07291 -0.23803 0.08241 C -0.24029 0.08541 -0.24168 0.08935 -0.24341 0.09282 L -0.24602 0.09815 C -0.24688 0.10926 -0.24914 0.12083 -0.24463 0.13148 C -0.24376 0.13379 -0.24116 0.13379 -0.23942 0.13495 C -0.23803 0.13727 -0.23681 0.13958 -0.23543 0.1419 C -0.23456 0.14375 -0.23386 0.1456 -0.23282 0.14722 C -0.22605 0.1581 -0.23143 0.14629 -0.22501 0.15949 C -0.22293 0.16366 -0.2198 0.1706 -0.21841 0.17523 C -0.21789 0.17708 -0.21772 0.17893 -0.21702 0.18055 C -0.21633 0.18241 -0.21529 0.18426 -0.21442 0.18588 C -0.21181 0.19074 -0.20991 0.19444 -0.20661 0.19815 C -0.204 0.20092 -0.19428 0.20787 -0.19341 0.20879 C -0.18699 0.21389 -0.19202 0.21111 -0.18543 0.21389 C -0.18421 0.21574 -0.183 0.21782 -0.18161 0.21921 C -0.16963 0.22986 -0.18612 0.21065 -0.17362 0.22454 C -0.16893 0.22963 -0.17119 0.23009 -0.16581 0.23148 C -0.15834 0.23356 -0.14341 0.2368 -0.14341 0.2368 C -0.13195 0.23611 -0.12049 0.23634 -0.10921 0.23495 C -0.10642 0.23472 -0.10382 0.23264 -0.10122 0.23148 C -0.07744 0.22083 -0.1073 0.23356 -0.08681 0.22616 C -0.08404 0.22523 -0.08161 0.22315 -0.07883 0.22268 C -0.07588 0.22222 -0.07274 0.22153 -0.06963 0.22106 C -0.06529 0.22037 -0.06095 0.22014 -0.05643 0.21921 C -0.05156 0.21829 -0.04688 0.21666 -0.04202 0.21574 C -0.0389 0.21504 -0.03594 0.21458 -0.03281 0.21389 C -0.02274 0.21504 -0.01267 0.21597 -0.0026 0.21736 C -0.00035 0.21782 0.00191 0.21852 0.00399 0.21921 C 0.00538 0.21967 0.0066 0.22083 0.00799 0.22106 C 0.0132 0.22199 0.01858 0.22222 0.02379 0.22268 C 0.02813 0.22384 0.03368 0.22199 0.03698 0.22616 C 0.0408 0.23148 0.03837 0.2294 0.04479 0.23148 C 0.04948 0.23565 0.05295 0.23935 0.05799 0.24213 C 0.06059 0.24329 0.0632 0.24444 0.0658 0.2456 L 0.06979 0.24722 C 0.07153 0.24907 0.07326 0.25092 0.075 0.25254 C 0.07639 0.2537 0.07778 0.25463 0.07899 0.25602 C 0.08212 0.25972 0.08629 0.26481 0.0882 0.27014 C 0.08924 0.27291 0.09028 0.27986 0.0908 0.28241 C 0.09132 0.28426 0.09149 0.28588 0.09219 0.28773 C 0.09306 0.29004 0.09618 0.29653 0.09879 0.29653 C 0.09983 0.29653 0.09965 0.29398 0.10017 0.29282 L 0.10017 0.29282 " pathEditMode="relative" ptsTypes="AAAAAAAAAAAAAAAAAAAAAAAAAAAAAAAAAAAAAAAAAAAAAAAAAAAAAAAAAAAAAAA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08 0.05648 L 0.05608 0.05671 C 0.05122 0.05879 0.04653 0.06134 0.04149 0.06342 C 0.03333 0.06666 0.02049 0.06875 0.01267 0.07037 C -0.01076 0.08611 0.02136 0.06551 -0.00451 0.07916 C -0.0059 0.07986 -0.00712 0.08171 -0.00851 0.08264 C -0.01128 0.08472 -0.02292 0.09236 -0.02552 0.09328 C -0.02934 0.09444 -0.03351 0.09421 -0.03733 0.09491 C -0.0401 0.09537 -0.04271 0.09629 -0.04531 0.09676 C -0.06389 0.09884 -0.09566 0.09953 -0.11111 0.10023 L -0.1309 0.10555 C -0.13264 0.10602 -0.13437 0.10648 -0.13611 0.10717 C -0.13871 0.10833 -0.14132 0.10972 -0.14392 0.11065 C -0.15521 0.11481 -0.15833 0.11435 -0.17031 0.11782 C -0.19531 0.12477 -0.16858 0.11852 -0.18871 0.12291 C -0.20364 0.13287 -0.18923 0.125 -0.20972 0.13009 C -0.2125 0.13078 -0.21493 0.13264 -0.21771 0.13356 C -0.22066 0.13449 -0.22378 0.13472 -0.22691 0.13541 C -0.22951 0.13657 -0.23212 0.13773 -0.23472 0.13889 C -0.23698 0.13958 -0.23923 0.13958 -0.24132 0.14051 C -0.2441 0.1419 -0.24653 0.14421 -0.2493 0.14583 C -0.25052 0.14653 -0.25191 0.14676 -0.2533 0.14768 C -0.25781 0.15023 -0.25851 0.15116 -0.2625 0.15463 C -0.26285 0.15625 -0.26267 0.15879 -0.26371 0.15995 C -0.26562 0.16157 -0.26823 0.16088 -0.27031 0.16157 C -0.27708 0.16389 -0.2809 0.16574 -0.2875 0.16875 C -0.2967 0.18102 -0.28489 0.16597 -0.29792 0.17916 C -0.3217 0.20301 -0.29861 0.18194 -0.31111 0.19328 C -0.31354 0.19791 -0.31423 0.2 -0.31771 0.2037 C -0.32014 0.20625 -0.32552 0.21065 -0.32552 0.21088 C -0.32639 0.21296 -0.32691 0.21597 -0.3283 0.21782 C -0.32969 0.21967 -0.33229 0.21921 -0.33351 0.22129 C -0.33646 0.22639 -0.33785 0.23287 -0.3401 0.23889 C -0.34097 0.2412 -0.34132 0.24398 -0.34271 0.24583 L -0.34531 0.2493 C -0.35017 0.26528 -0.34531 0.25116 -0.3533 0.26852 C -0.35417 0.27083 -0.35486 0.27338 -0.3559 0.27569 C -0.36319 0.2912 -0.36406 0.29259 -0.37031 0.3037 C -0.37118 0.30717 -0.3717 0.31065 -0.37292 0.31435 C -0.37882 0.32847 -0.37691 0.31782 -0.3809 0.32824 C -0.38229 0.33217 -0.38351 0.33634 -0.38489 0.34051 C -0.38524 0.34398 -0.38646 0.34745 -0.38611 0.35116 C -0.38524 0.35995 -0.3809 0.37731 -0.3809 0.37754 C -0.38229 0.40879 -0.38333 0.41805 -0.3809 0.45278 C -0.38055 0.45602 -0.37899 0.45856 -0.3783 0.46157 C -0.37708 0.4662 -0.37656 0.47083 -0.37552 0.47569 C -0.37517 0.48078 -0.37465 0.48611 -0.3743 0.49143 C -0.37257 0.51504 -0.37361 0.50463 -0.3717 0.52477 C -0.37118 0.52893 -0.37101 0.53287 -0.37031 0.53703 C -0.36962 0.5412 -0.36858 0.54514 -0.36771 0.5493 C -0.36684 0.55393 -0.3658 0.55833 -0.3651 0.56342 C -0.36441 0.56736 -0.36423 0.57153 -0.36371 0.57569 C -0.36215 0.58773 -0.36302 0.57778 -0.36111 0.58796 C -0.36059 0.59074 -0.36059 0.59398 -0.35989 0.59676 C -0.35833 0.60139 -0.35434 0.60833 -0.35191 0.6125 C -0.3493 0.62291 -0.3526 0.6125 -0.3467 0.62291 C -0.34514 0.62569 -0.3441 0.62893 -0.34271 0.63171 C -0.34149 0.63426 -0.33993 0.63634 -0.33871 0.63866 C -0.32882 0.66065 -0.34028 0.63958 -0.3309 0.65625 C -0.32951 0.66504 -0.32951 0.66666 -0.32691 0.67569 C -0.32621 0.67778 -0.32569 0.68078 -0.3243 0.68264 C -0.30781 0.70254 -0.3184 0.67778 -0.30191 0.70717 C -0.30052 0.70949 -0.2993 0.7118 -0.29792 0.71412 C -0.29705 0.71597 -0.29653 0.71805 -0.29531 0.71944 C -0.29427 0.72106 -0.29253 0.72153 -0.29132 0.72291 C -0.28993 0.72453 -0.28889 0.72662 -0.2875 0.72824 C -0.28455 0.73148 -0.28108 0.73379 -0.2783 0.7368 C -0.27587 0.73958 -0.27413 0.74328 -0.2717 0.74583 C -0.25278 0.76574 -0.2651 0.75278 -0.25191 0.76157 C -0.24705 0.76481 -0.24583 0.76852 -0.24132 0.77384 C -0.23976 0.77569 -0.23819 0.77847 -0.23611 0.77916 C -0.22795 0.78194 -0.21944 0.78264 -0.21111 0.78426 C -0.20208 0.78842 -0.21337 0.78356 -0.20052 0.78796 C -0.1993 0.78842 -0.19792 0.78912 -0.1967 0.78958 C -0.19496 0.79028 -0.19305 0.79051 -0.19132 0.79143 C -0.18958 0.79352 -0.18819 0.79653 -0.18611 0.79838 C -0.1809 0.80301 -0.17864 0.80532 -0.1717 0.80903 C -0.16962 0.80995 -0.16719 0.81018 -0.1651 0.81065 C -0.15608 0.81852 -0.16719 0.80926 -0.15191 0.81944 C -0.15052 0.82037 -0.1493 0.82199 -0.14792 0.82291 C -0.13923 0.82824 -0.13871 0.82778 -0.1309 0.83009 C -0.12118 0.82754 -0.11163 0.82361 -0.10191 0.82291 C -0.09757 0.82268 0.01372 0.82616 0.02309 0.82639 C 0.04063 0.82592 0.05833 0.82616 0.0757 0.82477 C 0.08594 0.82384 0.08264 0.82106 0.09028 0.81759 C 0.09375 0.8162 0.09722 0.81528 0.1007 0.81412 C 0.11354 0.80301 0.0934 0.81967 0.11129 0.80903 C 0.11875 0.8044 0.11892 0.80231 0.12309 0.79491 C 0.12535 0.78634 0.12517 0.78541 0.13108 0.77569 C 0.13212 0.77384 0.13368 0.77315 0.13507 0.77199 C 0.1382 0.76551 0.13976 0.76157 0.14549 0.75625 C 0.15 0.75208 0.15504 0.74884 0.16007 0.74583 C 0.16424 0.74305 0.1684 0.73958 0.17309 0.73866 L 0.18368 0.7368 C 0.19167 0.73356 0.18368 0.73796 0.19149 0.73009 C 0.19531 0.72616 0.19965 0.72338 0.20347 0.71944 C 0.21684 0.70555 0.21077 0.71018 0.22049 0.7037 C 0.22188 0.70139 0.22292 0.69884 0.22448 0.69676 C 0.22743 0.69236 0.23368 0.68449 0.23368 0.68472 C 0.23507 0.67963 0.23646 0.675 0.23767 0.67037 C 0.23924 0.66435 0.23837 0.6618 0.24167 0.65625 C 0.2434 0.65301 0.2467 0.65092 0.24809 0.64745 C 0.25035 0.64236 0.25243 0.6368 0.25469 0.63171 C 0.25747 0.62592 0.2592 0.62407 0.26267 0.61944 C 0.2658 0.60717 0.26163 0.62245 0.26667 0.60717 C 0.26719 0.60555 0.26736 0.60347 0.26788 0.60185 C 0.27066 0.59467 0.26997 0.59861 0.27309 0.59305 C 0.27413 0.59143 0.27465 0.58935 0.27587 0.58796 C 0.27726 0.58611 0.27934 0.58565 0.28108 0.58449 C 0.28247 0.58333 0.28368 0.58148 0.28507 0.58078 C 0.28629 0.58009 0.28767 0.57986 0.28889 0.57916 C 0.29913 0.57222 0.28698 0.57824 0.29688 0.57384 C 0.30104 0.56551 0.29792 0.56921 0.30747 0.56504 L 0.31129 0.56342 C 0.31702 0.56435 0.32205 0.56435 0.32708 0.56852 C 0.32761 0.56898 0.33264 0.57778 0.33507 0.57569 C 0.33611 0.57453 0.33507 0.57222 0.33507 0.57037 L 0.33507 0.5706 " pathEditMode="relative" rAng="0" ptsTypes="AAAAAAAAAAAAAAAAAAAAAAAAAAAAAAAAAAAAAAAAAAAAAAAAAAAAAAAAAAAAAAAAAAAAAAAAAAAAAAAAAAAAAAAAAAAAAAAAAAAAAAAAAAAAAAAAAAAAAA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3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09 0.04074 L 0.04809 0.04097 C 0.01459 0.04699 0.01424 0.04606 -0.03229 0.06689 C -0.04184 0.07129 -0.05034 0.07963 -0.05989 0.08449 C -0.07274 0.0912 -0.08628 0.09583 -0.0993 0.10208 C -0.10121 0.10301 -0.10277 0.10463 -0.10451 0.10555 C -0.11423 0.11041 -0.12395 0.11481 -0.1335 0.11967 C -0.13836 0.12476 -0.14409 0.12893 -0.14791 0.13541 C -0.15625 0.14953 -0.15538 0.18333 -0.15191 0.19514 C -0.14809 0.20833 -0.12743 0.20926 -0.12031 0.21088 C -0.09843 0.20972 -0.07639 0.21088 -0.05451 0.2074 C -0.04027 0.20509 -0.02656 0.19768 -0.0125 0.19328 C -0.0059 0.1912 0.0007 0.18981 0.0073 0.18796 C 0.01598 0.18865 0.02518 0.18634 0.03351 0.18981 C 0.04393 0.19421 0.07257 0.23796 0.07431 0.24074 C 0.07778 0.25162 0.08872 0.27916 0.0875 0.29514 C 0.08664 0.30486 0.08559 0.31574 0.08091 0.32314 C 0.07535 0.33194 0.06632 0.33564 0.05851 0.34074 C 0.03976 0.35277 0.02709 0.35416 0.00591 0.35995 C -0.01944 0.37685 0.01441 0.35555 -0.0335 0.37754 C -0.0368 0.37916 -0.03993 0.38171 -0.0427 0.38449 C -0.05416 0.39652 -0.0618 0.40879 -0.0717 0.42314 C -0.07204 0.43009 -0.07343 0.43726 -0.07309 0.44421 C -0.07257 0.45023 -0.07048 0.45601 -0.06909 0.4618 C -0.06857 0.46342 -0.06875 0.46574 -0.0677 0.46713 C -0.06336 0.47338 -0.05816 0.47893 -0.05329 0.48449 C -0.05121 0.48703 -0.04288 0.49305 -0.04149 0.49328 C -0.02569 0.49537 -0.00989 0.49444 0.00591 0.49514 C 0.02136 0.49745 0.03855 0.49213 0.05191 0.50208 C 0.05816 0.50671 0.05226 0.52083 0.0533 0.53009 C 0.054 0.53564 0.05695 0.54051 0.0573 0.54606 C 0.05816 0.56296 0.0573 0.57986 0.0573 0.59676 L 0.0573 0.59699 " pathEditMode="relative" rAng="0" ptsTypes="AAAAAAAAAAAAAAAAAAAAAAAAAAAAAAAAA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2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739886" y="3375007"/>
            <a:ext cx="39923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/>
              <a:t>a</a:t>
            </a:r>
            <a:r>
              <a:rPr lang="pl-PL" sz="3000" dirty="0" smtClean="0"/>
              <a:t> </a:t>
            </a:r>
            <a:r>
              <a:rPr lang="pl-PL" sz="3000" dirty="0" err="1" smtClean="0"/>
              <a:t>doctor</a:t>
            </a:r>
            <a:r>
              <a:rPr lang="pl-PL" sz="3000" dirty="0" smtClean="0"/>
              <a:t> </a:t>
            </a:r>
            <a:r>
              <a:rPr lang="en-GB" sz="3000" dirty="0" smtClean="0"/>
              <a:t>who</a:t>
            </a:r>
            <a:r>
              <a:rPr lang="pl-PL" sz="3000" dirty="0" smtClean="0"/>
              <a:t> </a:t>
            </a:r>
            <a:r>
              <a:rPr lang="pl-PL" sz="3000" dirty="0" err="1" smtClean="0"/>
              <a:t>treats</a:t>
            </a:r>
            <a:r>
              <a:rPr lang="pl-PL" sz="3000" dirty="0" smtClean="0"/>
              <a:t> </a:t>
            </a:r>
            <a:r>
              <a:rPr lang="pl-PL" sz="3000" dirty="0" err="1" smtClean="0"/>
              <a:t>people’s</a:t>
            </a:r>
            <a:r>
              <a:rPr lang="pl-PL" sz="3000" dirty="0" smtClean="0"/>
              <a:t> </a:t>
            </a:r>
            <a:r>
              <a:rPr lang="pl-PL" sz="3000" dirty="0" err="1" smtClean="0"/>
              <a:t>teeth</a:t>
            </a:r>
            <a:endParaRPr lang="pl-PL" sz="3000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37" t="10500" r="21251" b="10750"/>
          <a:stretch/>
        </p:blipFill>
        <p:spPr>
          <a:xfrm>
            <a:off x="2459262" y="1183978"/>
            <a:ext cx="3960440" cy="4714810"/>
          </a:xfrm>
          <a:prstGeom prst="rect">
            <a:avLst/>
          </a:prstGeom>
        </p:spPr>
      </p:pic>
      <p:sp>
        <p:nvSpPr>
          <p:cNvPr id="14" name="Prostokąt 13"/>
          <p:cNvSpPr/>
          <p:nvPr/>
        </p:nvSpPr>
        <p:spPr>
          <a:xfrm>
            <a:off x="1547664" y="260648"/>
            <a:ext cx="5783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Which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doctor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95877" y="5898788"/>
            <a:ext cx="2687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entist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739886" y="3375007"/>
            <a:ext cx="49284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a</a:t>
            </a:r>
            <a:r>
              <a:rPr lang="pl-PL" sz="3000" dirty="0"/>
              <a:t> </a:t>
            </a:r>
            <a:r>
              <a:rPr lang="pl-PL" sz="3000" dirty="0" err="1"/>
              <a:t>doctor</a:t>
            </a:r>
            <a:r>
              <a:rPr lang="en-GB" sz="3000" dirty="0"/>
              <a:t> who</a:t>
            </a:r>
            <a:r>
              <a:rPr lang="pl-PL" sz="3000" dirty="0"/>
              <a:t> </a:t>
            </a:r>
            <a:r>
              <a:rPr lang="pl-PL" sz="3000" dirty="0" err="1"/>
              <a:t>treats</a:t>
            </a:r>
            <a:r>
              <a:rPr lang="pl-PL" sz="3000" dirty="0"/>
              <a:t> </a:t>
            </a:r>
            <a:r>
              <a:rPr lang="pl-PL" sz="3000" dirty="0" err="1"/>
              <a:t>eye</a:t>
            </a:r>
            <a:r>
              <a:rPr lang="pl-PL" sz="3000" dirty="0"/>
              <a:t> </a:t>
            </a:r>
            <a:r>
              <a:rPr lang="pl-PL" sz="3000" dirty="0" err="1"/>
              <a:t>diseases</a:t>
            </a:r>
            <a:r>
              <a:rPr lang="pl-PL" sz="3000" dirty="0"/>
              <a:t> and </a:t>
            </a:r>
            <a:r>
              <a:rPr lang="pl-PL" sz="3000" dirty="0" err="1" smtClean="0"/>
              <a:t>examines</a:t>
            </a:r>
            <a:r>
              <a:rPr lang="pl-PL" sz="3000" dirty="0" smtClean="0"/>
              <a:t> </a:t>
            </a:r>
            <a:r>
              <a:rPr lang="pl-PL" sz="3000" dirty="0" err="1"/>
              <a:t>people’s</a:t>
            </a:r>
            <a:r>
              <a:rPr lang="pl-PL" sz="3000" dirty="0"/>
              <a:t> </a:t>
            </a:r>
            <a:r>
              <a:rPr lang="pl-PL" sz="3000" dirty="0" err="1" smtClean="0"/>
              <a:t>eyes</a:t>
            </a:r>
            <a:endParaRPr lang="pl-PL" sz="3000" dirty="0"/>
          </a:p>
        </p:txBody>
      </p:sp>
      <p:sp>
        <p:nvSpPr>
          <p:cNvPr id="14" name="Prostokąt 13"/>
          <p:cNvSpPr/>
          <p:nvPr/>
        </p:nvSpPr>
        <p:spPr>
          <a:xfrm>
            <a:off x="1547664" y="260648"/>
            <a:ext cx="5783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Which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doctor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780038" y="5610990"/>
            <a:ext cx="4265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an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eye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doctor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578" y="1703154"/>
            <a:ext cx="551076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686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123728" y="3260913"/>
            <a:ext cx="49284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/>
              <a:t>a</a:t>
            </a:r>
            <a:r>
              <a:rPr lang="pl-PL" sz="3000" dirty="0" smtClean="0"/>
              <a:t> </a:t>
            </a:r>
            <a:r>
              <a:rPr lang="pl-PL" sz="3000" dirty="0" err="1"/>
              <a:t>doctor</a:t>
            </a:r>
            <a:r>
              <a:rPr lang="pl-PL" sz="3000" dirty="0"/>
              <a:t> </a:t>
            </a:r>
            <a:r>
              <a:rPr lang="pl-PL" sz="3000" dirty="0" err="1"/>
              <a:t>who</a:t>
            </a:r>
            <a:r>
              <a:rPr lang="pl-PL" sz="3000" dirty="0"/>
              <a:t> </a:t>
            </a:r>
            <a:r>
              <a:rPr lang="pl-PL" sz="3000" dirty="0" err="1" smtClean="0"/>
              <a:t>treats</a:t>
            </a:r>
            <a:r>
              <a:rPr lang="pl-PL" sz="3000" dirty="0" smtClean="0"/>
              <a:t> </a:t>
            </a:r>
            <a:r>
              <a:rPr lang="pl-PL" sz="3000" dirty="0" err="1" smtClean="0"/>
              <a:t>children</a:t>
            </a:r>
            <a:r>
              <a:rPr lang="pl-PL" sz="3000" dirty="0" smtClean="0"/>
              <a:t> </a:t>
            </a:r>
            <a:endParaRPr lang="pl-PL" sz="3000" dirty="0"/>
          </a:p>
        </p:txBody>
      </p:sp>
      <p:sp>
        <p:nvSpPr>
          <p:cNvPr id="14" name="Prostokąt 13"/>
          <p:cNvSpPr/>
          <p:nvPr/>
        </p:nvSpPr>
        <p:spPr>
          <a:xfrm>
            <a:off x="1547664" y="110174"/>
            <a:ext cx="5783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Which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doctor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213556" y="5898788"/>
            <a:ext cx="4451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paediatrician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5671" r="1403" b="7837"/>
          <a:stretch/>
        </p:blipFill>
        <p:spPr>
          <a:xfrm>
            <a:off x="1975253" y="1294368"/>
            <a:ext cx="4928457" cy="455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979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242711" y="3197668"/>
            <a:ext cx="66585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/>
              <a:t>a</a:t>
            </a:r>
            <a:r>
              <a:rPr lang="pl-PL" sz="3000" dirty="0" smtClean="0"/>
              <a:t> </a:t>
            </a:r>
            <a:r>
              <a:rPr lang="pl-PL" sz="3000" dirty="0" err="1"/>
              <a:t>doctor</a:t>
            </a:r>
            <a:r>
              <a:rPr lang="pl-PL" sz="3000" dirty="0"/>
              <a:t> </a:t>
            </a:r>
            <a:r>
              <a:rPr lang="en-US" sz="3000" dirty="0"/>
              <a:t>who does</a:t>
            </a:r>
            <a:r>
              <a:rPr lang="pl-PL" sz="3000" dirty="0"/>
              <a:t> </a:t>
            </a:r>
            <a:r>
              <a:rPr lang="pl-PL" sz="3000" dirty="0" err="1"/>
              <a:t>medical</a:t>
            </a:r>
            <a:r>
              <a:rPr lang="pl-PL" sz="3000" dirty="0"/>
              <a:t> </a:t>
            </a:r>
            <a:r>
              <a:rPr lang="pl-PL" sz="3000" dirty="0" err="1" smtClean="0"/>
              <a:t>operations</a:t>
            </a:r>
            <a:endParaRPr lang="pl-PL" sz="3000" dirty="0"/>
          </a:p>
        </p:txBody>
      </p:sp>
      <p:sp>
        <p:nvSpPr>
          <p:cNvPr id="14" name="Prostokąt 13"/>
          <p:cNvSpPr/>
          <p:nvPr/>
        </p:nvSpPr>
        <p:spPr>
          <a:xfrm>
            <a:off x="1547664" y="110174"/>
            <a:ext cx="5783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Which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doctor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948305" y="5805264"/>
            <a:ext cx="29823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surgeon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75" r="4816"/>
          <a:stretch/>
        </p:blipFill>
        <p:spPr>
          <a:xfrm>
            <a:off x="899592" y="1556792"/>
            <a:ext cx="6880862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680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11560" y="332656"/>
            <a:ext cx="8064896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500" dirty="0" smtClean="0"/>
              <a:t>In the </a:t>
            </a:r>
            <a:r>
              <a:rPr lang="pl-PL" sz="2500" dirty="0" err="1" smtClean="0"/>
              <a:t>Clinic’s</a:t>
            </a:r>
            <a:r>
              <a:rPr lang="pl-PL" sz="2500" dirty="0" smtClean="0"/>
              <a:t> </a:t>
            </a:r>
            <a:r>
              <a:rPr lang="pl-PL" sz="2500" dirty="0" err="1" smtClean="0"/>
              <a:t>waiting</a:t>
            </a:r>
            <a:r>
              <a:rPr lang="pl-PL" sz="2500" dirty="0" smtClean="0"/>
              <a:t> </a:t>
            </a:r>
            <a:r>
              <a:rPr lang="pl-PL" sz="2500" dirty="0" err="1" smtClean="0"/>
              <a:t>room</a:t>
            </a:r>
            <a:r>
              <a:rPr lang="pl-PL" sz="2500" dirty="0" smtClean="0"/>
              <a:t> </a:t>
            </a:r>
            <a:r>
              <a:rPr lang="pl-PL" sz="2500" dirty="0" err="1" smtClean="0"/>
              <a:t>there</a:t>
            </a:r>
            <a:r>
              <a:rPr lang="pl-PL" sz="2500" dirty="0" smtClean="0"/>
              <a:t> </a:t>
            </a:r>
            <a:r>
              <a:rPr lang="pl-PL" sz="2500" dirty="0" err="1" smtClean="0"/>
              <a:t>are</a:t>
            </a:r>
            <a:r>
              <a:rPr lang="pl-PL" sz="2500" dirty="0" smtClean="0"/>
              <a:t> five </a:t>
            </a:r>
            <a:r>
              <a:rPr lang="pl-PL" sz="2500" dirty="0" err="1" smtClean="0"/>
              <a:t>patients</a:t>
            </a:r>
            <a:r>
              <a:rPr lang="pl-PL" sz="2500" dirty="0" smtClean="0"/>
              <a:t> to </a:t>
            </a:r>
            <a:r>
              <a:rPr lang="pl-PL" sz="2500" dirty="0" err="1" smtClean="0"/>
              <a:t>see</a:t>
            </a:r>
            <a:r>
              <a:rPr lang="pl-PL" sz="2500" dirty="0" smtClean="0"/>
              <a:t> </a:t>
            </a:r>
            <a:br>
              <a:rPr lang="pl-PL" sz="2500" dirty="0" smtClean="0"/>
            </a:br>
            <a:r>
              <a:rPr lang="pl-PL" sz="2500" dirty="0" smtClean="0"/>
              <a:t>a </a:t>
            </a:r>
            <a:r>
              <a:rPr lang="pl-PL" sz="2500" dirty="0" err="1" smtClean="0"/>
              <a:t>dentist</a:t>
            </a:r>
            <a:r>
              <a:rPr lang="pl-PL" sz="2500" dirty="0" smtClean="0"/>
              <a:t>, </a:t>
            </a:r>
            <a:r>
              <a:rPr lang="pl-PL" sz="2500" dirty="0" err="1" smtClean="0"/>
              <a:t>three</a:t>
            </a:r>
            <a:r>
              <a:rPr lang="pl-PL" sz="2500" dirty="0" smtClean="0"/>
              <a:t> </a:t>
            </a:r>
            <a:r>
              <a:rPr lang="pl-PL" sz="2500" dirty="0" err="1" smtClean="0"/>
              <a:t>patients</a:t>
            </a:r>
            <a:r>
              <a:rPr lang="pl-PL" sz="2500" dirty="0" smtClean="0"/>
              <a:t> to </a:t>
            </a:r>
            <a:r>
              <a:rPr lang="pl-PL" sz="2500" dirty="0" err="1" smtClean="0"/>
              <a:t>see</a:t>
            </a:r>
            <a:r>
              <a:rPr lang="pl-PL" sz="2500" dirty="0" smtClean="0"/>
              <a:t> a </a:t>
            </a:r>
            <a:r>
              <a:rPr lang="pl-PL" sz="2500" dirty="0" err="1" smtClean="0"/>
              <a:t>surgeon</a:t>
            </a:r>
            <a:r>
              <a:rPr lang="pl-PL" sz="2500" dirty="0" smtClean="0"/>
              <a:t>, </a:t>
            </a:r>
            <a:r>
              <a:rPr lang="pl-PL" sz="2500" dirty="0" err="1" smtClean="0"/>
              <a:t>twelve</a:t>
            </a:r>
            <a:r>
              <a:rPr lang="pl-PL" sz="2500" dirty="0" smtClean="0"/>
              <a:t> </a:t>
            </a:r>
            <a:r>
              <a:rPr lang="pl-PL" sz="2500" dirty="0" err="1" smtClean="0"/>
              <a:t>patients</a:t>
            </a:r>
            <a:r>
              <a:rPr lang="pl-PL" sz="2500" dirty="0" smtClean="0"/>
              <a:t> to </a:t>
            </a:r>
            <a:br>
              <a:rPr lang="pl-PL" sz="2500" dirty="0" smtClean="0"/>
            </a:br>
            <a:r>
              <a:rPr lang="pl-PL" sz="2500" dirty="0" err="1" smtClean="0"/>
              <a:t>see</a:t>
            </a:r>
            <a:r>
              <a:rPr lang="pl-PL" sz="2500" dirty="0" smtClean="0"/>
              <a:t> a </a:t>
            </a:r>
            <a:r>
              <a:rPr lang="pl-PL" sz="2500" dirty="0" err="1" smtClean="0"/>
              <a:t>paediatrician</a:t>
            </a:r>
            <a:r>
              <a:rPr lang="pl-PL" sz="2500" dirty="0" smtClean="0"/>
              <a:t> and half of the </a:t>
            </a:r>
            <a:r>
              <a:rPr lang="pl-PL" sz="2500" dirty="0" err="1" smtClean="0"/>
              <a:t>paediatrician’s</a:t>
            </a:r>
            <a:r>
              <a:rPr lang="pl-PL" sz="2500" dirty="0" smtClean="0"/>
              <a:t> </a:t>
            </a:r>
            <a:r>
              <a:rPr lang="pl-PL" sz="2500" dirty="0" err="1" smtClean="0"/>
              <a:t>patients</a:t>
            </a:r>
            <a:r>
              <a:rPr lang="pl-PL" sz="2500" dirty="0" smtClean="0"/>
              <a:t> to </a:t>
            </a:r>
            <a:r>
              <a:rPr lang="pl-PL" sz="2500" dirty="0" err="1" smtClean="0"/>
              <a:t>see</a:t>
            </a:r>
            <a:r>
              <a:rPr lang="pl-PL" sz="2500" dirty="0" smtClean="0"/>
              <a:t> </a:t>
            </a:r>
            <a:r>
              <a:rPr lang="pl-PL" sz="2500" dirty="0" err="1" smtClean="0"/>
              <a:t>an</a:t>
            </a:r>
            <a:r>
              <a:rPr lang="pl-PL" sz="2500" dirty="0" smtClean="0"/>
              <a:t> </a:t>
            </a:r>
            <a:r>
              <a:rPr lang="pl-PL" sz="2500" dirty="0" err="1" smtClean="0"/>
              <a:t>eye</a:t>
            </a:r>
            <a:r>
              <a:rPr lang="pl-PL" sz="2500" dirty="0" smtClean="0"/>
              <a:t> </a:t>
            </a:r>
            <a:r>
              <a:rPr lang="pl-PL" sz="2500" dirty="0" err="1" smtClean="0"/>
              <a:t>doctor</a:t>
            </a:r>
            <a:r>
              <a:rPr lang="pl-PL" sz="2500" dirty="0" smtClean="0"/>
              <a:t>. How </a:t>
            </a:r>
            <a:r>
              <a:rPr lang="pl-PL" sz="2500" dirty="0" err="1" smtClean="0"/>
              <a:t>many</a:t>
            </a:r>
            <a:r>
              <a:rPr lang="pl-PL" sz="2500" dirty="0" smtClean="0"/>
              <a:t> </a:t>
            </a:r>
            <a:r>
              <a:rPr lang="pl-PL" sz="2500" dirty="0" err="1" smtClean="0"/>
              <a:t>patients</a:t>
            </a:r>
            <a:r>
              <a:rPr lang="pl-PL" sz="2500" dirty="0" smtClean="0"/>
              <a:t> </a:t>
            </a:r>
            <a:r>
              <a:rPr lang="pl-PL" sz="2500" dirty="0" err="1" smtClean="0"/>
              <a:t>are</a:t>
            </a:r>
            <a:r>
              <a:rPr lang="pl-PL" sz="2500" dirty="0" smtClean="0"/>
              <a:t> </a:t>
            </a:r>
            <a:r>
              <a:rPr lang="pl-PL" sz="2500" dirty="0" err="1" smtClean="0"/>
              <a:t>waiting</a:t>
            </a:r>
            <a:r>
              <a:rPr lang="pl-PL" sz="2500" dirty="0" smtClean="0"/>
              <a:t> for </a:t>
            </a:r>
            <a:r>
              <a:rPr lang="pl-PL" sz="2500" dirty="0" err="1" smtClean="0"/>
              <a:t>their</a:t>
            </a:r>
            <a:r>
              <a:rPr lang="pl-PL" sz="2500" dirty="0" smtClean="0"/>
              <a:t> </a:t>
            </a:r>
            <a:r>
              <a:rPr lang="pl-PL" sz="2500" dirty="0" err="1" smtClean="0"/>
              <a:t>turn</a:t>
            </a:r>
            <a:r>
              <a:rPr lang="pl-PL" sz="2500" dirty="0" smtClean="0"/>
              <a:t> </a:t>
            </a:r>
            <a:r>
              <a:rPr lang="pl-PL" sz="2500" dirty="0" err="1" smtClean="0"/>
              <a:t>at</a:t>
            </a:r>
            <a:r>
              <a:rPr lang="pl-PL" sz="2500" dirty="0" smtClean="0"/>
              <a:t> the </a:t>
            </a:r>
            <a:r>
              <a:rPr lang="pl-PL" sz="2500" dirty="0" err="1" smtClean="0"/>
              <a:t>Clinic</a:t>
            </a:r>
            <a:r>
              <a:rPr lang="pl-PL" sz="2500" dirty="0" smtClean="0"/>
              <a:t>?</a:t>
            </a:r>
            <a:endParaRPr lang="pl-PL" sz="25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251520" y="5085184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/>
              <a:t>Calculate</a:t>
            </a:r>
            <a:r>
              <a:rPr lang="pl-PL" sz="2200" dirty="0" smtClean="0"/>
              <a:t>/ Oblicz.                   ………………………………………………………….</a:t>
            </a:r>
          </a:p>
          <a:p>
            <a:endParaRPr lang="pl-PL" sz="2200" dirty="0"/>
          </a:p>
          <a:p>
            <a:r>
              <a:rPr lang="pl-PL" sz="2200" dirty="0" err="1" smtClean="0"/>
              <a:t>Answer</a:t>
            </a:r>
            <a:r>
              <a:rPr lang="pl-PL" sz="2200" dirty="0" smtClean="0"/>
              <a:t>:   </a:t>
            </a:r>
            <a:r>
              <a:rPr lang="pl-PL" sz="2200" dirty="0" err="1" smtClean="0"/>
              <a:t>There</a:t>
            </a:r>
            <a:r>
              <a:rPr lang="pl-PL" sz="2200" dirty="0" smtClean="0"/>
              <a:t> </a:t>
            </a:r>
            <a:r>
              <a:rPr lang="pl-PL" sz="2200" dirty="0" err="1" smtClean="0"/>
              <a:t>are</a:t>
            </a:r>
            <a:r>
              <a:rPr lang="pl-PL" sz="2200" dirty="0" smtClean="0"/>
              <a:t> ……………………………………      </a:t>
            </a:r>
            <a:r>
              <a:rPr lang="pl-PL" sz="2200" dirty="0" err="1" smtClean="0"/>
              <a:t>patients</a:t>
            </a:r>
            <a:r>
              <a:rPr lang="pl-PL" sz="2200" dirty="0" smtClean="0"/>
              <a:t> </a:t>
            </a:r>
            <a:r>
              <a:rPr lang="pl-PL" sz="2200" dirty="0" err="1" smtClean="0"/>
              <a:t>waiting</a:t>
            </a:r>
            <a:r>
              <a:rPr lang="pl-PL" sz="2200" dirty="0" smtClean="0"/>
              <a:t> for </a:t>
            </a:r>
            <a:r>
              <a:rPr lang="pl-PL" sz="2200" dirty="0" err="1" smtClean="0"/>
              <a:t>their</a:t>
            </a:r>
            <a:r>
              <a:rPr lang="pl-PL" sz="2200" dirty="0" smtClean="0"/>
              <a:t> </a:t>
            </a:r>
            <a:r>
              <a:rPr lang="pl-PL" sz="2200" dirty="0" err="1" smtClean="0"/>
              <a:t>turn</a:t>
            </a:r>
            <a:r>
              <a:rPr lang="pl-PL" sz="2200" dirty="0" smtClean="0"/>
              <a:t> </a:t>
            </a:r>
            <a:r>
              <a:rPr lang="pl-PL" sz="2200" dirty="0" err="1" smtClean="0"/>
              <a:t>at</a:t>
            </a:r>
            <a:r>
              <a:rPr lang="pl-PL" sz="2200" dirty="0" smtClean="0"/>
              <a:t> the </a:t>
            </a:r>
            <a:r>
              <a:rPr lang="pl-PL" sz="2200" dirty="0" err="1" smtClean="0"/>
              <a:t>Clinic</a:t>
            </a:r>
            <a:r>
              <a:rPr lang="pl-PL" sz="2200" dirty="0" smtClean="0"/>
              <a:t>.</a:t>
            </a:r>
            <a:endParaRPr lang="pl-PL" sz="22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1184587" y="2348592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DENTIST</a:t>
            </a:r>
          </a:p>
          <a:p>
            <a:endParaRPr lang="pl-PL" b="1" dirty="0"/>
          </a:p>
          <a:p>
            <a:endParaRPr lang="pl-PL" b="1" dirty="0" smtClean="0"/>
          </a:p>
          <a:p>
            <a:endParaRPr lang="pl-PL" b="1" dirty="0"/>
          </a:p>
          <a:p>
            <a:r>
              <a:rPr lang="pl-PL" b="1" dirty="0" smtClean="0"/>
              <a:t>……………..</a:t>
            </a:r>
            <a:endParaRPr lang="pl-PL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773838" y="2348592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SURGEON</a:t>
            </a:r>
          </a:p>
          <a:p>
            <a:endParaRPr lang="pl-PL" b="1" dirty="0"/>
          </a:p>
          <a:p>
            <a:endParaRPr lang="pl-PL" b="1" dirty="0" smtClean="0"/>
          </a:p>
          <a:p>
            <a:endParaRPr lang="pl-PL" b="1" dirty="0"/>
          </a:p>
          <a:p>
            <a:r>
              <a:rPr lang="pl-PL" b="1" dirty="0" smtClean="0"/>
              <a:t>……………</a:t>
            </a:r>
            <a:endParaRPr lang="pl-PL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6660232" y="2348592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PAEDIATRICIAN</a:t>
            </a:r>
          </a:p>
          <a:p>
            <a:endParaRPr lang="pl-PL" b="1" dirty="0"/>
          </a:p>
          <a:p>
            <a:endParaRPr lang="pl-PL" b="1" dirty="0" smtClean="0"/>
          </a:p>
          <a:p>
            <a:endParaRPr lang="pl-PL" b="1" dirty="0"/>
          </a:p>
          <a:p>
            <a:r>
              <a:rPr lang="pl-PL" b="1" dirty="0" smtClean="0"/>
              <a:t>………………</a:t>
            </a:r>
            <a:endParaRPr lang="pl-PL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51520" y="429966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EYE DOCTOR                       …………………………………………………………………………….</a:t>
            </a:r>
          </a:p>
          <a:p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4893562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3419872" y="566124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1187624" y="5733256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/>
          <p:cNvSpPr/>
          <p:nvPr/>
        </p:nvSpPr>
        <p:spPr>
          <a:xfrm>
            <a:off x="5796136" y="566124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rostokąt 34"/>
          <p:cNvSpPr/>
          <p:nvPr/>
        </p:nvSpPr>
        <p:spPr>
          <a:xfrm>
            <a:off x="8028384" y="5733256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0" y="128681"/>
            <a:ext cx="799263" cy="159852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36" y="199432"/>
            <a:ext cx="799263" cy="159852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03" y="3709996"/>
            <a:ext cx="799263" cy="159852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010" y="1931181"/>
            <a:ext cx="799263" cy="1598526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855" y="1820292"/>
            <a:ext cx="799263" cy="1598526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802" y="3657577"/>
            <a:ext cx="799263" cy="1598526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5" y="5405428"/>
            <a:ext cx="711091" cy="1422182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737" y="3717032"/>
            <a:ext cx="799263" cy="159852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360" y="131075"/>
            <a:ext cx="799263" cy="159852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142993"/>
            <a:ext cx="799263" cy="1598526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03" y="227558"/>
            <a:ext cx="894563" cy="1083293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156" y="5574872"/>
            <a:ext cx="894563" cy="1083293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661" y="2188798"/>
            <a:ext cx="894563" cy="1083293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401" y="325467"/>
            <a:ext cx="894563" cy="1083293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310" y="2188798"/>
            <a:ext cx="894563" cy="1083293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959" y="2246230"/>
            <a:ext cx="894563" cy="108329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065" y="4014796"/>
            <a:ext cx="894563" cy="1083293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66" y="4014796"/>
            <a:ext cx="894563" cy="1083293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" y="3974648"/>
            <a:ext cx="894563" cy="1083293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70" y="2259178"/>
            <a:ext cx="894563" cy="1083293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899" y="260291"/>
            <a:ext cx="894563" cy="1083293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243" y="280110"/>
            <a:ext cx="894563" cy="1083293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027" y="2319132"/>
            <a:ext cx="894563" cy="1083293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360" y="4197499"/>
            <a:ext cx="894563" cy="108329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864" y="3507726"/>
            <a:ext cx="1082258" cy="759272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341" y="3564814"/>
            <a:ext cx="1082258" cy="759272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289" y="1379285"/>
            <a:ext cx="1082258" cy="759272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324" y="1592883"/>
            <a:ext cx="1082258" cy="759272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43" y="1451145"/>
            <a:ext cx="1082258" cy="759272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932" y="4869108"/>
            <a:ext cx="1082258" cy="759272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324" y="4456840"/>
            <a:ext cx="1082258" cy="759272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642" y="3314688"/>
            <a:ext cx="1082258" cy="759272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516" y="4456840"/>
            <a:ext cx="1082258" cy="759272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961" y="2465948"/>
            <a:ext cx="1082258" cy="759272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224" y="2621274"/>
            <a:ext cx="1082258" cy="759272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621" y="2563652"/>
            <a:ext cx="1082258" cy="759272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642" y="239423"/>
            <a:ext cx="1082258" cy="759272"/>
          </a:xfrm>
          <a:prstGeom prst="rect">
            <a:avLst/>
          </a:prstGeom>
        </p:spPr>
      </p:pic>
      <p:pic>
        <p:nvPicPr>
          <p:cNvPr id="47" name="Obraz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64" y="438637"/>
            <a:ext cx="1082258" cy="759272"/>
          </a:xfrm>
          <a:prstGeom prst="rect">
            <a:avLst/>
          </a:prstGeom>
        </p:spPr>
      </p:pic>
      <p:pic>
        <p:nvPicPr>
          <p:cNvPr id="48" name="Obraz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357" y="5736882"/>
            <a:ext cx="1082258" cy="75927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583" y="1422856"/>
            <a:ext cx="897318" cy="897318"/>
          </a:xfrm>
          <a:prstGeom prst="rect">
            <a:avLst/>
          </a:prstGeom>
        </p:spPr>
      </p:pic>
      <p:pic>
        <p:nvPicPr>
          <p:cNvPr id="49" name="Obraz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438" y="1421814"/>
            <a:ext cx="897318" cy="897318"/>
          </a:xfrm>
          <a:prstGeom prst="rect">
            <a:avLst/>
          </a:prstGeom>
        </p:spPr>
      </p:pic>
      <p:pic>
        <p:nvPicPr>
          <p:cNvPr id="50" name="Obraz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201" y="3110054"/>
            <a:ext cx="897318" cy="897318"/>
          </a:xfrm>
          <a:prstGeom prst="rect">
            <a:avLst/>
          </a:prstGeom>
        </p:spPr>
      </p:pic>
      <p:pic>
        <p:nvPicPr>
          <p:cNvPr id="51" name="Obraz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582" y="4022875"/>
            <a:ext cx="897318" cy="897318"/>
          </a:xfrm>
          <a:prstGeom prst="rect">
            <a:avLst/>
          </a:prstGeom>
        </p:spPr>
      </p:pic>
      <p:pic>
        <p:nvPicPr>
          <p:cNvPr id="52" name="Obraz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135" y="3272181"/>
            <a:ext cx="897318" cy="897318"/>
          </a:xfrm>
          <a:prstGeom prst="rect">
            <a:avLst/>
          </a:prstGeom>
        </p:spPr>
      </p:pic>
      <p:pic>
        <p:nvPicPr>
          <p:cNvPr id="53" name="Obraz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703" y="3412354"/>
            <a:ext cx="897318" cy="897318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3721" y="5827951"/>
            <a:ext cx="619125" cy="590550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23798" y="1738292"/>
            <a:ext cx="619125" cy="590550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517" y="3402172"/>
            <a:ext cx="619125" cy="5905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884895"/>
              </p:ext>
            </p:extLst>
          </p:nvPr>
        </p:nvGraphicFramePr>
        <p:xfrm>
          <a:off x="107504" y="116633"/>
          <a:ext cx="8928992" cy="6619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4302"/>
                <a:gridCol w="5624690"/>
              </a:tblGrid>
              <a:tr h="1195537">
                <a:tc gridSpan="2">
                  <a:txBody>
                    <a:bodyPr/>
                    <a:lstStyle/>
                    <a:p>
                      <a:pPr algn="ctr"/>
                      <a:r>
                        <a:rPr lang="pl-PL" sz="5000" dirty="0" err="1" smtClean="0"/>
                        <a:t>Patient’s</a:t>
                      </a:r>
                      <a:r>
                        <a:rPr lang="pl-PL" sz="5000" dirty="0" smtClean="0"/>
                        <a:t> </a:t>
                      </a:r>
                      <a:r>
                        <a:rPr lang="pl-PL" sz="5000" dirty="0" err="1" smtClean="0"/>
                        <a:t>Details</a:t>
                      </a:r>
                      <a:endParaRPr lang="pl-PL" sz="5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84755">
                <a:tc>
                  <a:txBody>
                    <a:bodyPr/>
                    <a:lstStyle/>
                    <a:p>
                      <a:r>
                        <a:rPr lang="pl-PL" sz="3000" dirty="0" err="1" smtClean="0"/>
                        <a:t>Name</a:t>
                      </a:r>
                      <a:r>
                        <a:rPr lang="pl-PL" sz="3000" dirty="0" smtClean="0"/>
                        <a:t>:</a:t>
                      </a:r>
                      <a:endParaRPr lang="pl-PL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 dirty="0"/>
                    </a:p>
                  </a:txBody>
                  <a:tcPr/>
                </a:tc>
              </a:tr>
              <a:tr h="684755">
                <a:tc>
                  <a:txBody>
                    <a:bodyPr/>
                    <a:lstStyle/>
                    <a:p>
                      <a:r>
                        <a:rPr lang="pl-PL" sz="3000" dirty="0" err="1" smtClean="0"/>
                        <a:t>Surname</a:t>
                      </a:r>
                      <a:r>
                        <a:rPr lang="pl-PL" sz="3000" dirty="0" smtClean="0"/>
                        <a:t>:</a:t>
                      </a:r>
                      <a:endParaRPr lang="pl-PL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/>
                    </a:p>
                  </a:txBody>
                  <a:tcPr/>
                </a:tc>
              </a:tr>
              <a:tr h="737874">
                <a:tc>
                  <a:txBody>
                    <a:bodyPr/>
                    <a:lstStyle/>
                    <a:p>
                      <a:r>
                        <a:rPr lang="pl-PL" sz="3000" dirty="0" err="1" smtClean="0"/>
                        <a:t>Date</a:t>
                      </a:r>
                      <a:r>
                        <a:rPr lang="pl-PL" sz="3000" dirty="0" smtClean="0"/>
                        <a:t> of </a:t>
                      </a:r>
                      <a:r>
                        <a:rPr lang="pl-PL" sz="3000" dirty="0" err="1" smtClean="0"/>
                        <a:t>birth</a:t>
                      </a:r>
                      <a:r>
                        <a:rPr lang="pl-PL" sz="3000" dirty="0" smtClean="0"/>
                        <a:t>:</a:t>
                      </a:r>
                      <a:endParaRPr lang="pl-PL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/>
                    </a:p>
                  </a:txBody>
                  <a:tcPr/>
                </a:tc>
              </a:tr>
              <a:tr h="1429053">
                <a:tc>
                  <a:txBody>
                    <a:bodyPr/>
                    <a:lstStyle/>
                    <a:p>
                      <a:r>
                        <a:rPr lang="pl-PL" sz="3000" dirty="0" err="1" smtClean="0"/>
                        <a:t>Symptoms</a:t>
                      </a:r>
                      <a:r>
                        <a:rPr lang="pl-PL" sz="3000" dirty="0" smtClean="0"/>
                        <a:t>:</a:t>
                      </a:r>
                    </a:p>
                    <a:p>
                      <a:endParaRPr lang="pl-PL" sz="3000" dirty="0" smtClean="0"/>
                    </a:p>
                    <a:p>
                      <a:endParaRPr lang="pl-PL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 dirty="0" smtClean="0"/>
                    </a:p>
                    <a:p>
                      <a:endParaRPr lang="pl-PL" sz="4000" dirty="0" smtClean="0"/>
                    </a:p>
                  </a:txBody>
                  <a:tcPr/>
                </a:tc>
              </a:tr>
              <a:tr h="1820753">
                <a:tc>
                  <a:txBody>
                    <a:bodyPr/>
                    <a:lstStyle/>
                    <a:p>
                      <a:r>
                        <a:rPr lang="pl-PL" sz="3000" dirty="0" err="1" smtClean="0"/>
                        <a:t>Treatment</a:t>
                      </a:r>
                      <a:endParaRPr lang="pl-PL" sz="3000" dirty="0" smtClean="0"/>
                    </a:p>
                    <a:p>
                      <a:endParaRPr lang="pl-PL" sz="3000" dirty="0" smtClean="0"/>
                    </a:p>
                    <a:p>
                      <a:endParaRPr lang="pl-PL" sz="3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3853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9083</TotalTime>
  <Words>235</Words>
  <Application>Microsoft Office PowerPoint</Application>
  <PresentationFormat>Pokaz na ekranie (4:3)</PresentationFormat>
  <Paragraphs>76</Paragraphs>
  <Slides>13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304</cp:revision>
  <dcterms:created xsi:type="dcterms:W3CDTF">2014-08-20T07:15:50Z</dcterms:created>
  <dcterms:modified xsi:type="dcterms:W3CDTF">2015-07-29T16:20:08Z</dcterms:modified>
</cp:coreProperties>
</file>