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5" r:id="rId3"/>
    <p:sldId id="277" r:id="rId4"/>
    <p:sldId id="278" r:id="rId5"/>
    <p:sldId id="276" r:id="rId6"/>
    <p:sldId id="281" r:id="rId7"/>
    <p:sldId id="282" r:id="rId8"/>
    <p:sldId id="279" r:id="rId9"/>
    <p:sldId id="280" r:id="rId10"/>
    <p:sldId id="269" r:id="rId11"/>
    <p:sldId id="271" r:id="rId12"/>
    <p:sldId id="283" r:id="rId13"/>
    <p:sldId id="284" r:id="rId14"/>
    <p:sldId id="285" r:id="rId15"/>
    <p:sldId id="286" r:id="rId16"/>
    <p:sldId id="287" r:id="rId1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FF3399"/>
    <a:srgbClr val="FFDE75"/>
    <a:srgbClr val="006699"/>
    <a:srgbClr val="C5DA46"/>
    <a:srgbClr val="FFFFCC"/>
    <a:srgbClr val="D6DA46"/>
    <a:srgbClr val="ABCE52"/>
    <a:srgbClr val="5CEB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 varScale="1">
        <p:scale>
          <a:sx n="70" d="100"/>
          <a:sy n="70" d="100"/>
        </p:scale>
        <p:origin x="139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74187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19751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38071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02157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4139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5573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6415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73889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06188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9190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96584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DA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37A03-5259-4306-A5BC-59A027885C9A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A2EF3-2891-4CD6-BA91-9A70F65F0E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20990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4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4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4.pn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media" Target="../media/media8.wav"/><Relationship Id="rId7" Type="http://schemas.openxmlformats.org/officeDocument/2006/relationships/image" Target="../media/image4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0.jpe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8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0" y="2724875"/>
            <a:ext cx="49589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06 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FARM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ANIMALS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4858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za\Documents\iza hp kopia 20.06\ORE\ORE\Prezentacje\klasa 3 Shutterstock\shutterstock_971428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534672" cy="6107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1331638" y="332656"/>
            <a:ext cx="50085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FARM ANIMALS</a:t>
            </a:r>
            <a:endParaRPr lang="pl-PL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89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Hen and </a:t>
            </a:r>
            <a:r>
              <a:rPr lang="pl-PL" b="1" dirty="0" err="1" smtClean="0"/>
              <a:t>chicks</a:t>
            </a:r>
            <a:endParaRPr lang="pl-PL" b="1" dirty="0"/>
          </a:p>
        </p:txBody>
      </p:sp>
      <p:pic>
        <p:nvPicPr>
          <p:cNvPr id="2050" name="Picture 2" descr="C:\Users\Iza\Documents\iza hp kopia 20.06\ORE\ORE\Prezentacje\klasa 3 Shutterstock\shutterstock_974555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72" y="1484784"/>
            <a:ext cx="7596727" cy="506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jaśnienie owalne 2"/>
          <p:cNvSpPr/>
          <p:nvPr/>
        </p:nvSpPr>
        <p:spPr>
          <a:xfrm>
            <a:off x="7027088" y="1340768"/>
            <a:ext cx="1577360" cy="1296144"/>
          </a:xfrm>
          <a:prstGeom prst="wedgeEllipseCallout">
            <a:avLst>
              <a:gd name="adj1" fmla="val -62934"/>
              <a:gd name="adj2" fmla="val 287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err="1">
                <a:solidFill>
                  <a:schemeClr val="accent2">
                    <a:lumMod val="20000"/>
                    <a:lumOff val="80000"/>
                  </a:schemeClr>
                </a:solidFill>
              </a:rPr>
              <a:t>c</a:t>
            </a:r>
            <a:r>
              <a:rPr lang="pl-PL" sz="2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luck</a:t>
            </a:r>
            <a:r>
              <a:rPr lang="pl-PL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, </a:t>
            </a:r>
            <a:r>
              <a:rPr lang="pl-PL" sz="2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cluck</a:t>
            </a:r>
            <a:endParaRPr lang="pl-PL" sz="2800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" name="Chicken coop animals050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99648" y="596106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001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 smtClean="0"/>
              <a:t>Sheep</a:t>
            </a:r>
            <a:r>
              <a:rPr lang="pl-PL" b="1" dirty="0" smtClean="0"/>
              <a:t> and </a:t>
            </a:r>
            <a:r>
              <a:rPr lang="pl-PL" b="1" dirty="0" err="1" smtClean="0"/>
              <a:t>lambs</a:t>
            </a:r>
            <a:endParaRPr lang="pl-PL" b="1" dirty="0"/>
          </a:p>
        </p:txBody>
      </p:sp>
      <p:pic>
        <p:nvPicPr>
          <p:cNvPr id="3074" name="Picture 2" descr="C:\Users\Iza\Documents\iza hp kopia 20.06\ORE\ORE\Prezentacje\klasa 3 Shutterstock\shutterstock_8220967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8028384" cy="5332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jaśnienie owalne 2"/>
          <p:cNvSpPr/>
          <p:nvPr/>
        </p:nvSpPr>
        <p:spPr>
          <a:xfrm>
            <a:off x="179512" y="1772816"/>
            <a:ext cx="1656184" cy="945264"/>
          </a:xfrm>
          <a:prstGeom prst="wedgeEllipseCallout">
            <a:avLst>
              <a:gd name="adj1" fmla="val 34167"/>
              <a:gd name="adj2" fmla="val 9732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err="1">
                <a:solidFill>
                  <a:schemeClr val="bg1"/>
                </a:solidFill>
              </a:rPr>
              <a:t>b</a:t>
            </a:r>
            <a:r>
              <a:rPr lang="pl-PL" sz="2800" b="1" dirty="0" err="1" smtClean="0">
                <a:solidFill>
                  <a:schemeClr val="bg1"/>
                </a:solidFill>
              </a:rPr>
              <a:t>aa</a:t>
            </a:r>
            <a:r>
              <a:rPr lang="pl-PL" sz="2800" b="1" dirty="0" smtClean="0">
                <a:solidFill>
                  <a:schemeClr val="bg1"/>
                </a:solidFill>
              </a:rPr>
              <a:t>, </a:t>
            </a:r>
            <a:r>
              <a:rPr lang="pl-PL" sz="2800" b="1" dirty="0" err="1" smtClean="0">
                <a:solidFill>
                  <a:schemeClr val="bg1"/>
                </a:solidFill>
              </a:rPr>
              <a:t>baa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4" name="owc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37012" y="606345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297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 smtClean="0"/>
              <a:t>Cow</a:t>
            </a:r>
            <a:r>
              <a:rPr lang="pl-PL" b="1" dirty="0" smtClean="0"/>
              <a:t> and </a:t>
            </a:r>
            <a:r>
              <a:rPr lang="pl-PL" b="1" dirty="0" err="1" smtClean="0"/>
              <a:t>calf</a:t>
            </a:r>
            <a:endParaRPr lang="pl-PL" b="1" dirty="0"/>
          </a:p>
        </p:txBody>
      </p:sp>
      <p:pic>
        <p:nvPicPr>
          <p:cNvPr id="6146" name="Picture 2" descr="C:\Users\Iza\Documents\iza hp kopia 20.06\ORE\ORE\Prezentacje\klasa 3 Shutterstock\shutterstock_21002568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7884368" cy="5256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jaśnienie owalne 2"/>
          <p:cNvSpPr/>
          <p:nvPr/>
        </p:nvSpPr>
        <p:spPr>
          <a:xfrm>
            <a:off x="6300192" y="2564904"/>
            <a:ext cx="1667312" cy="1089640"/>
          </a:xfrm>
          <a:prstGeom prst="wedgeEllipseCallout">
            <a:avLst>
              <a:gd name="adj1" fmla="val -75676"/>
              <a:gd name="adj2" fmla="val 512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err="1" smtClean="0">
                <a:solidFill>
                  <a:srgbClr val="FFDE75"/>
                </a:solidFill>
              </a:rPr>
              <a:t>moo</a:t>
            </a:r>
            <a:r>
              <a:rPr lang="pl-PL" sz="2800" b="1" dirty="0">
                <a:solidFill>
                  <a:srgbClr val="FFDE75"/>
                </a:solidFill>
              </a:rPr>
              <a:t>,</a:t>
            </a:r>
            <a:r>
              <a:rPr lang="pl-PL" sz="2800" b="1" dirty="0" smtClean="0">
                <a:solidFill>
                  <a:srgbClr val="FFDE75"/>
                </a:solidFill>
              </a:rPr>
              <a:t> </a:t>
            </a:r>
            <a:r>
              <a:rPr lang="pl-PL" sz="2800" b="1" dirty="0" err="1" smtClean="0">
                <a:solidFill>
                  <a:srgbClr val="FFDE75"/>
                </a:solidFill>
              </a:rPr>
              <a:t>moo</a:t>
            </a:r>
            <a:endParaRPr lang="pl-PL" sz="2800" b="1" dirty="0">
              <a:solidFill>
                <a:srgbClr val="FFDE75"/>
              </a:solidFill>
            </a:endParaRPr>
          </a:p>
        </p:txBody>
      </p:sp>
      <p:pic>
        <p:nvPicPr>
          <p:cNvPr id="4" name="Cow animals084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44408" y="61314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51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7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 smtClean="0"/>
              <a:t>Horse</a:t>
            </a:r>
            <a:r>
              <a:rPr lang="pl-PL" b="1" dirty="0" smtClean="0"/>
              <a:t> and </a:t>
            </a:r>
            <a:r>
              <a:rPr lang="pl-PL" b="1" dirty="0" err="1" smtClean="0"/>
              <a:t>foal</a:t>
            </a:r>
            <a:endParaRPr lang="pl-PL" b="1" dirty="0"/>
          </a:p>
        </p:txBody>
      </p:sp>
      <p:pic>
        <p:nvPicPr>
          <p:cNvPr id="1026" name="Picture 2" descr="C:\Users\Iza\Documents\iza hp kopia 20.06\ORE\ORE\Prezentacje\klasa 3 Shutterstock\shutterstock_516439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8028384" cy="5374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jaśnienie owalne 2"/>
          <p:cNvSpPr/>
          <p:nvPr/>
        </p:nvSpPr>
        <p:spPr>
          <a:xfrm>
            <a:off x="3620656" y="1372032"/>
            <a:ext cx="2086704" cy="1008112"/>
          </a:xfrm>
          <a:prstGeom prst="wedgeEllipseCallout">
            <a:avLst>
              <a:gd name="adj1" fmla="val -68305"/>
              <a:gd name="adj2" fmla="val 942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b="1" dirty="0" err="1"/>
              <a:t>n</a:t>
            </a:r>
            <a:r>
              <a:rPr lang="pl-PL" sz="3200" b="1" dirty="0" err="1" smtClean="0"/>
              <a:t>eigh</a:t>
            </a:r>
            <a:r>
              <a:rPr lang="pl-PL" sz="3200" b="1" dirty="0" smtClean="0"/>
              <a:t>, </a:t>
            </a:r>
            <a:r>
              <a:rPr lang="pl-PL" sz="3200" b="1" dirty="0" err="1" smtClean="0"/>
              <a:t>neigh</a:t>
            </a:r>
            <a:endParaRPr lang="pl-PL" sz="3200" b="1" dirty="0"/>
          </a:p>
        </p:txBody>
      </p:sp>
      <p:pic>
        <p:nvPicPr>
          <p:cNvPr id="5" name="Horse-whinnying animals037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34400" y="61055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22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 smtClean="0"/>
              <a:t>Duck</a:t>
            </a:r>
            <a:r>
              <a:rPr lang="pl-PL" b="1" dirty="0" smtClean="0"/>
              <a:t> and </a:t>
            </a:r>
            <a:r>
              <a:rPr lang="pl-PL" b="1" dirty="0" err="1" smtClean="0"/>
              <a:t>ducklings</a:t>
            </a:r>
            <a:endParaRPr lang="pl-PL" b="1" dirty="0"/>
          </a:p>
        </p:txBody>
      </p:sp>
      <p:pic>
        <p:nvPicPr>
          <p:cNvPr id="2050" name="Picture 2" descr="C:\Users\Iza\Documents\iza hp kopia 20.06\ORE\ORE\Prezentacje\klasa 3 Shutterstock\shutterstock_7751948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8244408" cy="5303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jaśnienie owalne 3"/>
          <p:cNvSpPr/>
          <p:nvPr/>
        </p:nvSpPr>
        <p:spPr>
          <a:xfrm>
            <a:off x="1043608" y="1412776"/>
            <a:ext cx="1831032" cy="1338840"/>
          </a:xfrm>
          <a:prstGeom prst="wedgeEllipseCallout">
            <a:avLst>
              <a:gd name="adj1" fmla="val 37164"/>
              <a:gd name="adj2" fmla="val 5150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err="1" smtClean="0">
                <a:solidFill>
                  <a:srgbClr val="FFFF00"/>
                </a:solidFill>
              </a:rPr>
              <a:t>quack</a:t>
            </a:r>
            <a:r>
              <a:rPr lang="pl-PL" sz="2800" b="1" dirty="0" smtClean="0">
                <a:solidFill>
                  <a:srgbClr val="FFFF00"/>
                </a:solidFill>
              </a:rPr>
              <a:t>, </a:t>
            </a:r>
            <a:r>
              <a:rPr lang="pl-PL" sz="2800" b="1" dirty="0" err="1" smtClean="0">
                <a:solidFill>
                  <a:srgbClr val="FFFF00"/>
                </a:solidFill>
              </a:rPr>
              <a:t>quack</a:t>
            </a:r>
            <a:endParaRPr lang="pl-PL" sz="2800" b="1" dirty="0">
              <a:solidFill>
                <a:srgbClr val="FFFF00"/>
              </a:solidFill>
            </a:endParaRPr>
          </a:p>
        </p:txBody>
      </p:sp>
      <p:pic>
        <p:nvPicPr>
          <p:cNvPr id="3" name="Quack Quack-SoundBible.com-620056916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95928" y="60212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387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 smtClean="0"/>
              <a:t>Pig</a:t>
            </a:r>
            <a:r>
              <a:rPr lang="pl-PL" b="1" dirty="0" smtClean="0"/>
              <a:t> and </a:t>
            </a:r>
            <a:r>
              <a:rPr lang="pl-PL" b="1" dirty="0" err="1" smtClean="0"/>
              <a:t>piglets</a:t>
            </a:r>
            <a:endParaRPr lang="pl-PL" b="1" dirty="0"/>
          </a:p>
        </p:txBody>
      </p:sp>
      <p:pic>
        <p:nvPicPr>
          <p:cNvPr id="5122" name="Picture 2" descr="C:\Users\Iza\Documents\iza hp kopia 20.06\ORE\ORE\Prezentacje\klasa 3 Shutterstock\shutterstock_20693193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64470"/>
            <a:ext cx="7281059" cy="5493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jaśnienie owalne 2"/>
          <p:cNvSpPr/>
          <p:nvPr/>
        </p:nvSpPr>
        <p:spPr>
          <a:xfrm>
            <a:off x="755576" y="3014269"/>
            <a:ext cx="1656184" cy="1368152"/>
          </a:xfrm>
          <a:prstGeom prst="wedgeEllipseCallout">
            <a:avLst>
              <a:gd name="adj1" fmla="val -13093"/>
              <a:gd name="adj2" fmla="val 1020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b="1" dirty="0" err="1">
                <a:solidFill>
                  <a:srgbClr val="FF99FF"/>
                </a:solidFill>
              </a:rPr>
              <a:t>o</a:t>
            </a:r>
            <a:r>
              <a:rPr lang="pl-PL" sz="3200" b="1" dirty="0" err="1" smtClean="0">
                <a:solidFill>
                  <a:srgbClr val="FF99FF"/>
                </a:solidFill>
              </a:rPr>
              <a:t>ink</a:t>
            </a:r>
            <a:r>
              <a:rPr lang="pl-PL" sz="3200" b="1" dirty="0" smtClean="0">
                <a:solidFill>
                  <a:srgbClr val="FF99FF"/>
                </a:solidFill>
              </a:rPr>
              <a:t>, </a:t>
            </a:r>
            <a:r>
              <a:rPr lang="pl-PL" sz="3200" b="1" dirty="0" err="1" smtClean="0">
                <a:solidFill>
                  <a:srgbClr val="FF99FF"/>
                </a:solidFill>
              </a:rPr>
              <a:t>oink</a:t>
            </a:r>
            <a:endParaRPr lang="pl-PL" sz="3200" b="1" dirty="0">
              <a:solidFill>
                <a:srgbClr val="FF99FF"/>
              </a:solidFill>
            </a:endParaRPr>
          </a:p>
        </p:txBody>
      </p:sp>
      <p:pic>
        <p:nvPicPr>
          <p:cNvPr id="4" name="swini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8424" y="60212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552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43000"/>
          </a:xfrm>
        </p:spPr>
        <p:txBody>
          <a:bodyPr/>
          <a:lstStyle/>
          <a:p>
            <a:r>
              <a:rPr lang="pl-PL" b="1" dirty="0" err="1" smtClean="0"/>
              <a:t>Kitten</a:t>
            </a:r>
            <a:r>
              <a:rPr lang="pl-PL" b="1" dirty="0" smtClean="0"/>
              <a:t> and </a:t>
            </a:r>
            <a:r>
              <a:rPr lang="pl-PL" b="1" dirty="0" err="1" smtClean="0"/>
              <a:t>puppy</a:t>
            </a:r>
            <a:endParaRPr lang="pl-PL" b="1" dirty="0"/>
          </a:p>
        </p:txBody>
      </p:sp>
      <p:pic>
        <p:nvPicPr>
          <p:cNvPr id="4098" name="Picture 2" descr="C:\Users\Iza\Documents\iza hp kopia 20.06\ORE\ORE\Prezentacje\klasa 3 Shutterstock\shutterstock_11961700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952" y="1754920"/>
            <a:ext cx="7164288" cy="4758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jaśnienie owalne 2"/>
          <p:cNvSpPr/>
          <p:nvPr/>
        </p:nvSpPr>
        <p:spPr>
          <a:xfrm>
            <a:off x="755576" y="2348880"/>
            <a:ext cx="1994520" cy="1332728"/>
          </a:xfrm>
          <a:prstGeom prst="wedgeEllipseCallout">
            <a:avLst>
              <a:gd name="adj1" fmla="val 47325"/>
              <a:gd name="adj2" fmla="val 7156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err="1">
                <a:solidFill>
                  <a:schemeClr val="bg2"/>
                </a:solidFill>
              </a:rPr>
              <a:t>m</a:t>
            </a:r>
            <a:r>
              <a:rPr lang="pl-PL" sz="2800" b="1" dirty="0" err="1" smtClean="0">
                <a:solidFill>
                  <a:schemeClr val="bg2"/>
                </a:solidFill>
              </a:rPr>
              <a:t>iaow</a:t>
            </a:r>
            <a:r>
              <a:rPr lang="pl-PL" sz="2800" b="1" dirty="0" smtClean="0">
                <a:solidFill>
                  <a:schemeClr val="bg2"/>
                </a:solidFill>
              </a:rPr>
              <a:t>, </a:t>
            </a:r>
            <a:r>
              <a:rPr lang="pl-PL" sz="2800" b="1" dirty="0" err="1" smtClean="0">
                <a:solidFill>
                  <a:schemeClr val="bg2"/>
                </a:solidFill>
              </a:rPr>
              <a:t>miaow</a:t>
            </a:r>
            <a:endParaRPr lang="pl-PL" sz="2800" b="1" dirty="0">
              <a:solidFill>
                <a:schemeClr val="bg2"/>
              </a:solidFill>
            </a:endParaRPr>
          </a:p>
        </p:txBody>
      </p:sp>
      <p:sp>
        <p:nvSpPr>
          <p:cNvPr id="4" name="Objaśnienie owalne 3"/>
          <p:cNvSpPr/>
          <p:nvPr/>
        </p:nvSpPr>
        <p:spPr>
          <a:xfrm>
            <a:off x="3131840" y="1628800"/>
            <a:ext cx="1800200" cy="1008112"/>
          </a:xfrm>
          <a:prstGeom prst="wedgeEllipseCallout">
            <a:avLst>
              <a:gd name="adj1" fmla="val -24748"/>
              <a:gd name="adj2" fmla="val 1267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err="1">
                <a:solidFill>
                  <a:schemeClr val="bg2"/>
                </a:solidFill>
              </a:rPr>
              <a:t>w</a:t>
            </a:r>
            <a:r>
              <a:rPr lang="pl-PL" sz="2800" b="1" dirty="0" err="1" smtClean="0">
                <a:solidFill>
                  <a:schemeClr val="bg2"/>
                </a:solidFill>
              </a:rPr>
              <a:t>oof</a:t>
            </a:r>
            <a:r>
              <a:rPr lang="pl-PL" sz="2800" b="1" dirty="0" smtClean="0">
                <a:solidFill>
                  <a:schemeClr val="bg2"/>
                </a:solidFill>
              </a:rPr>
              <a:t>, </a:t>
            </a:r>
            <a:r>
              <a:rPr lang="pl-PL" sz="2800" b="1" dirty="0" err="1" smtClean="0">
                <a:solidFill>
                  <a:schemeClr val="bg2"/>
                </a:solidFill>
              </a:rPr>
              <a:t>woof</a:t>
            </a:r>
            <a:endParaRPr lang="pl-PL" sz="2800" b="1" dirty="0">
              <a:solidFill>
                <a:schemeClr val="bg2"/>
              </a:solidFill>
            </a:endParaRPr>
          </a:p>
        </p:txBody>
      </p:sp>
      <p:pic>
        <p:nvPicPr>
          <p:cNvPr id="5" name="dog_kennel-Stephan_Schutze-109346269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48776" y="5928984"/>
            <a:ext cx="609600" cy="609600"/>
          </a:xfrm>
          <a:prstGeom prst="rect">
            <a:avLst/>
          </a:prstGeom>
        </p:spPr>
      </p:pic>
      <p:pic>
        <p:nvPicPr>
          <p:cNvPr id="6" name="Cat meow animals020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62352" y="59289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466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51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76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Users\Iza\Documents\iza hp kopia 20.06\ORE\ORE\Grafiki i zdjęcia\grafiki i zdjecia 24.05.2015\kurczak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960911"/>
            <a:ext cx="977069" cy="1407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Iza\Documents\iza hp kopia 20.06\ORE\ORE\Grafiki i zdjęcia\grafiki i zdjecia 24.05.2015\źrebak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018" y="2060842"/>
            <a:ext cx="1331062" cy="1546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Iza\Documents\iza hp kopia 20.06\ORE\ORE\Grafiki i zdjęcia\grafiki i zdjecia 24.05.2015\prosiaczek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749" y="2089292"/>
            <a:ext cx="1944216" cy="1440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FARM ANIMALS </a:t>
            </a:r>
            <a:endParaRPr lang="pl-PL" b="1" dirty="0"/>
          </a:p>
        </p:txBody>
      </p:sp>
      <p:sp>
        <p:nvSpPr>
          <p:cNvPr id="23" name="Prostokąt zaokrąglony 22"/>
          <p:cNvSpPr/>
          <p:nvPr/>
        </p:nvSpPr>
        <p:spPr>
          <a:xfrm>
            <a:off x="249721" y="1873625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4" name="Prostokąt zaokrąglony 23"/>
          <p:cNvSpPr/>
          <p:nvPr/>
        </p:nvSpPr>
        <p:spPr>
          <a:xfrm>
            <a:off x="3397540" y="1931476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zaokrąglony 27"/>
          <p:cNvSpPr/>
          <p:nvPr/>
        </p:nvSpPr>
        <p:spPr>
          <a:xfrm>
            <a:off x="6470452" y="4728628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ole tekstowe 2"/>
          <p:cNvSpPr txBox="1"/>
          <p:nvPr/>
        </p:nvSpPr>
        <p:spPr>
          <a:xfrm>
            <a:off x="6876255" y="2304950"/>
            <a:ext cx="16562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piglet</a:t>
            </a:r>
            <a:endParaRPr lang="pl-PL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Prostokąt zaokrąglony 24"/>
          <p:cNvSpPr/>
          <p:nvPr/>
        </p:nvSpPr>
        <p:spPr>
          <a:xfrm>
            <a:off x="6470452" y="1985072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726491" y="5346447"/>
            <a:ext cx="11769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foal</a:t>
            </a:r>
            <a:endParaRPr lang="pl-PL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Prostokąt zaokrąglony 25"/>
          <p:cNvSpPr/>
          <p:nvPr/>
        </p:nvSpPr>
        <p:spPr>
          <a:xfrm>
            <a:off x="249721" y="4825841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3961018" y="5346447"/>
            <a:ext cx="15872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chick</a:t>
            </a:r>
            <a:endParaRPr lang="pl-PL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Prostokąt zaokrąglony 26"/>
          <p:cNvSpPr/>
          <p:nvPr/>
        </p:nvSpPr>
        <p:spPr>
          <a:xfrm>
            <a:off x="3410038" y="4776618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6121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4" grpId="0" animBg="1"/>
      <p:bldP spid="24" grpId="1" animBg="1"/>
      <p:bldP spid="28" grpId="0" animBg="1"/>
      <p:bldP spid="28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FARM ANIMALS</a:t>
            </a:r>
            <a:endParaRPr lang="pl-PL" b="1" dirty="0"/>
          </a:p>
        </p:txBody>
      </p:sp>
      <p:pic>
        <p:nvPicPr>
          <p:cNvPr id="8194" name="Picture 2" descr="C:\Users\Iza\Documents\iza hp kopia 20.06\ORE\ORE\Grafiki i zdjęcia\grafiki i zdjecia 24.05.2015\szczeniak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651" y="1941589"/>
            <a:ext cx="1035641" cy="155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Iza\Documents\iza hp kopia 20.06\ORE\ORE\Grafiki i zdjęcia\grafiki i zdjecia 24.05.2015\kaczątko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883" y="4240196"/>
            <a:ext cx="1393197" cy="1716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Iza\Documents\iza hp kopia 20.06\ORE\ORE\Grafiki i zdjęcia\grafiki i zdjecia 24.05.2015\jagnię białe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751" y="1811064"/>
            <a:ext cx="1622695" cy="1777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6996058" y="4747243"/>
            <a:ext cx="18646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puppy</a:t>
            </a:r>
            <a:endParaRPr lang="pl-PL" sz="4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Prostokąt zaokrąglony 27"/>
          <p:cNvSpPr/>
          <p:nvPr/>
        </p:nvSpPr>
        <p:spPr>
          <a:xfrm>
            <a:off x="6415963" y="4240196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1123145" y="4919079"/>
            <a:ext cx="15199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lamb</a:t>
            </a:r>
            <a:endParaRPr lang="pl-PL" sz="4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Prostokąt zaokrąglony 25"/>
          <p:cNvSpPr/>
          <p:nvPr/>
        </p:nvSpPr>
        <p:spPr>
          <a:xfrm>
            <a:off x="460336" y="4240196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rostokąt zaokrąglony 26"/>
          <p:cNvSpPr/>
          <p:nvPr/>
        </p:nvSpPr>
        <p:spPr>
          <a:xfrm>
            <a:off x="3371345" y="4226637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3371345" y="2320320"/>
            <a:ext cx="24801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duckling</a:t>
            </a:r>
            <a:endParaRPr lang="pl-PL" sz="4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Prostokąt zaokrąglony 23"/>
          <p:cNvSpPr/>
          <p:nvPr/>
        </p:nvSpPr>
        <p:spPr>
          <a:xfrm>
            <a:off x="3361825" y="1811064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zaokrąglony 22"/>
          <p:cNvSpPr/>
          <p:nvPr/>
        </p:nvSpPr>
        <p:spPr>
          <a:xfrm>
            <a:off x="460336" y="1781023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zaokrąglony 24"/>
          <p:cNvSpPr/>
          <p:nvPr/>
        </p:nvSpPr>
        <p:spPr>
          <a:xfrm>
            <a:off x="6415963" y="1781023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6121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6" grpId="0" animBg="1"/>
      <p:bldP spid="26" grpId="1" animBg="1"/>
      <p:bldP spid="27" grpId="0" animBg="1"/>
      <p:bldP spid="27" grpId="1" animBg="1"/>
      <p:bldP spid="24" grpId="0" animBg="1"/>
      <p:bldP spid="24" grpId="1" animBg="1"/>
      <p:bldP spid="23" grpId="0" animBg="1"/>
      <p:bldP spid="23" grpId="1" animBg="1"/>
      <p:bldP spid="25" grpId="0" animBg="1"/>
      <p:bldP spid="2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Iza\Documents\iza hp kopia 20.06\ORE\ORE\Grafiki i zdjęcia\grafiki i zdjecia 24.05.2015\jagnię białe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84784"/>
            <a:ext cx="4752528" cy="5205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jaśnienie owalne 2"/>
          <p:cNvSpPr/>
          <p:nvPr/>
        </p:nvSpPr>
        <p:spPr>
          <a:xfrm>
            <a:off x="6596568" y="1416030"/>
            <a:ext cx="2257400" cy="1292890"/>
          </a:xfrm>
          <a:prstGeom prst="wedgeEllipseCallout">
            <a:avLst>
              <a:gd name="adj1" fmla="val -102457"/>
              <a:gd name="adj2" fmla="val 46810"/>
            </a:avLst>
          </a:prstGeom>
          <a:solidFill>
            <a:srgbClr val="0066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baa</a:t>
            </a:r>
            <a:r>
              <a:rPr lang="pl-PL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baa</a:t>
            </a:r>
            <a:endParaRPr lang="pl-PL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bjaśnienie owalne 3"/>
          <p:cNvSpPr/>
          <p:nvPr/>
        </p:nvSpPr>
        <p:spPr>
          <a:xfrm>
            <a:off x="6596568" y="3645024"/>
            <a:ext cx="2257400" cy="1296144"/>
          </a:xfrm>
          <a:prstGeom prst="wedgeEllipseCallout">
            <a:avLst>
              <a:gd name="adj1" fmla="val -100594"/>
              <a:gd name="adj2" fmla="val -115054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l-PL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ink</a:t>
            </a:r>
            <a:r>
              <a:rPr lang="pl-PL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oink</a:t>
            </a:r>
            <a:endParaRPr lang="pl-PL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99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Iza\Documents\iza hp kopia 20.06\ORE\ORE\Grafiki i zdjęcia\grafiki i zdjecia 24.05.2015\źrebak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5184576" cy="6023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jaśnienie owalne 2"/>
          <p:cNvSpPr/>
          <p:nvPr/>
        </p:nvSpPr>
        <p:spPr>
          <a:xfrm>
            <a:off x="6804248" y="476672"/>
            <a:ext cx="2160240" cy="1728192"/>
          </a:xfrm>
          <a:prstGeom prst="wedgeEllipseCallout">
            <a:avLst>
              <a:gd name="adj1" fmla="val -89227"/>
              <a:gd name="adj2" fmla="val 4753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pl-PL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oof</a:t>
            </a:r>
            <a:r>
              <a:rPr lang="pl-PL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woof</a:t>
            </a:r>
            <a:endParaRPr lang="pl-PL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bjaśnienie owalne 3"/>
          <p:cNvSpPr/>
          <p:nvPr/>
        </p:nvSpPr>
        <p:spPr>
          <a:xfrm>
            <a:off x="6804248" y="2732436"/>
            <a:ext cx="2160240" cy="1776683"/>
          </a:xfrm>
          <a:prstGeom prst="wedgeEllipseCallout">
            <a:avLst>
              <a:gd name="adj1" fmla="val -95262"/>
              <a:gd name="adj2" fmla="val -66222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pl-PL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eigh</a:t>
            </a:r>
            <a:r>
              <a:rPr lang="pl-PL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neigh</a:t>
            </a:r>
            <a:r>
              <a:rPr lang="pl-PL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585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Iza\Documents\iza hp kopia 20.06\ORE\ORE\Grafiki i zdjęcia\grafiki i zdjecia 24.05.2015\kot czarn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76672"/>
            <a:ext cx="3744416" cy="632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jaśnienie owalne 1"/>
          <p:cNvSpPr/>
          <p:nvPr/>
        </p:nvSpPr>
        <p:spPr>
          <a:xfrm>
            <a:off x="669504" y="502608"/>
            <a:ext cx="3024336" cy="1800200"/>
          </a:xfrm>
          <a:prstGeom prst="wedgeEllipseCallout">
            <a:avLst>
              <a:gd name="adj1" fmla="val 73741"/>
              <a:gd name="adj2" fmla="val 4467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iaow</a:t>
            </a:r>
            <a:r>
              <a:rPr lang="pl-PL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miaow</a:t>
            </a:r>
            <a:endParaRPr lang="pl-PL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Objaśnienie owalne 5"/>
          <p:cNvSpPr/>
          <p:nvPr/>
        </p:nvSpPr>
        <p:spPr>
          <a:xfrm>
            <a:off x="539552" y="2564904"/>
            <a:ext cx="3024336" cy="1800200"/>
          </a:xfrm>
          <a:prstGeom prst="wedgeEllipseCallout">
            <a:avLst>
              <a:gd name="adj1" fmla="val 77772"/>
              <a:gd name="adj2" fmla="val -560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l-PL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luck</a:t>
            </a:r>
            <a:r>
              <a:rPr lang="pl-PL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cluck</a:t>
            </a:r>
            <a:endParaRPr lang="pl-PL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04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Iza\Documents\iza hp kopia 20.06\ORE\ORE\Grafiki i zdjęcia\grafiki i zdjecia 24.05.2015\krowa kolo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163" y="2208213"/>
            <a:ext cx="6368201" cy="3885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jaśnienie owalne 1"/>
          <p:cNvSpPr/>
          <p:nvPr/>
        </p:nvSpPr>
        <p:spPr>
          <a:xfrm>
            <a:off x="611559" y="1124744"/>
            <a:ext cx="2592289" cy="1656184"/>
          </a:xfrm>
          <a:prstGeom prst="wedgeEllipseCallout">
            <a:avLst>
              <a:gd name="adj1" fmla="val 25872"/>
              <a:gd name="adj2" fmla="val 87015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pl-PL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uack</a:t>
            </a:r>
            <a:r>
              <a:rPr lang="pl-PL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quack</a:t>
            </a:r>
            <a:endParaRPr lang="pl-PL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Objaśnienie owalne 5"/>
          <p:cNvSpPr/>
          <p:nvPr/>
        </p:nvSpPr>
        <p:spPr>
          <a:xfrm>
            <a:off x="221120" y="4150754"/>
            <a:ext cx="2592289" cy="1656184"/>
          </a:xfrm>
          <a:prstGeom prst="wedgeEllipseCallout">
            <a:avLst>
              <a:gd name="adj1" fmla="val 50564"/>
              <a:gd name="adj2" fmla="val -58374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oo</a:t>
            </a:r>
            <a:r>
              <a:rPr lang="pl-PL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moo</a:t>
            </a:r>
            <a:endParaRPr lang="pl-PL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00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Iza\Documents\iza hp kopia 20.06\ORE\ORE\Grafiki i zdjęcia\grafiki i zdjecia 24.05.2015\prosiaczek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9920" y="1124744"/>
            <a:ext cx="6024083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jaśnienie owalne 2"/>
          <p:cNvSpPr/>
          <p:nvPr/>
        </p:nvSpPr>
        <p:spPr>
          <a:xfrm>
            <a:off x="176340" y="692696"/>
            <a:ext cx="2520280" cy="1368152"/>
          </a:xfrm>
          <a:prstGeom prst="wedgeEllipseCallout">
            <a:avLst>
              <a:gd name="adj1" fmla="val 53583"/>
              <a:gd name="adj2" fmla="val 44677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l-PL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ink</a:t>
            </a:r>
            <a:r>
              <a:rPr lang="pl-PL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oink</a:t>
            </a:r>
            <a:endParaRPr lang="pl-PL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bjaśnienie owalne 3"/>
          <p:cNvSpPr/>
          <p:nvPr/>
        </p:nvSpPr>
        <p:spPr>
          <a:xfrm>
            <a:off x="246468" y="2780928"/>
            <a:ext cx="2523452" cy="1584176"/>
          </a:xfrm>
          <a:prstGeom prst="wedgeEllipseCallout">
            <a:avLst>
              <a:gd name="adj1" fmla="val 54738"/>
              <a:gd name="adj2" fmla="val -5587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pl-PL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eigh</a:t>
            </a:r>
            <a:r>
              <a:rPr lang="pl-PL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neigh</a:t>
            </a:r>
            <a:endParaRPr lang="pl-PL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801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1594</TotalTime>
  <Words>143</Words>
  <Application>Microsoft Office PowerPoint</Application>
  <PresentationFormat>Pokaz na ekranie (4:3)</PresentationFormat>
  <Paragraphs>40</Paragraphs>
  <Slides>16</Slides>
  <Notes>0</Notes>
  <HiddenSlides>0</HiddenSlides>
  <MMClips>8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Hen and chicks</vt:lpstr>
      <vt:lpstr>Sheep and lambs</vt:lpstr>
      <vt:lpstr>Cow and calf</vt:lpstr>
      <vt:lpstr>Horse and foal</vt:lpstr>
      <vt:lpstr>Duck and ducklings</vt:lpstr>
      <vt:lpstr>Pig and piglets</vt:lpstr>
      <vt:lpstr>Kitten and puppy</vt:lpstr>
      <vt:lpstr>FARM ANIMALS </vt:lpstr>
      <vt:lpstr>FARM ANIMALS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Iza</dc:creator>
  <cp:lastModifiedBy>Admin</cp:lastModifiedBy>
  <cp:revision>73</cp:revision>
  <dcterms:created xsi:type="dcterms:W3CDTF">2015-02-13T16:04:34Z</dcterms:created>
  <dcterms:modified xsi:type="dcterms:W3CDTF">2015-07-31T14:17:52Z</dcterms:modified>
</cp:coreProperties>
</file>