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7" r:id="rId2"/>
    <p:sldId id="256" r:id="rId3"/>
    <p:sldId id="262" r:id="rId4"/>
    <p:sldId id="263" r:id="rId5"/>
    <p:sldId id="269" r:id="rId6"/>
    <p:sldId id="270" r:id="rId7"/>
    <p:sldId id="259" r:id="rId8"/>
    <p:sldId id="260" r:id="rId9"/>
    <p:sldId id="265" r:id="rId10"/>
    <p:sldId id="266" r:id="rId11"/>
    <p:sldId id="268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3661" autoAdjust="0"/>
  </p:normalViewPr>
  <p:slideViewPr>
    <p:cSldViewPr>
      <p:cViewPr varScale="1">
        <p:scale>
          <a:sx n="55" d="100"/>
          <a:sy n="55" d="100"/>
        </p:scale>
        <p:origin x="183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71D0F1-7B09-4DE7-9A18-9807B900BB4F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A63EB-AB69-4319-B819-9C49FE095B6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5456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A63EB-AB69-4319-B819-9C49FE095B6C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40597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A63EB-AB69-4319-B819-9C49FE095B6C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6936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A63EB-AB69-4319-B819-9C49FE095B6C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89368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A63EB-AB69-4319-B819-9C49FE095B6C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6801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A63EB-AB69-4319-B819-9C49FE095B6C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40291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aseline="0" dirty="0" smtClean="0"/>
              <a:t>.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9067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52AE30-091E-4524-B928-9C61B7B5972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9067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AA63EB-AB69-4319-B819-9C49FE095B6C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94591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33560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2438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7465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6381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8446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2085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3136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78034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5155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8974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529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04F8-0245-452B-B59D-4CC4000F0E78}" type="datetimeFigureOut">
              <a:rPr lang="pl-PL" smtClean="0"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DFEDA-1992-4ACD-8D3E-1BFDA8A61D3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9793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79512" y="2924944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Moduł 08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DUTIES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78" y="4941168"/>
            <a:ext cx="7980363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4409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\duties\shutterstock_92343400 [Przekonwertowany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711200"/>
            <a:ext cx="5943600" cy="543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34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ia\Desktop\shut\duties\shutterstock_657432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33332"/>
            <a:ext cx="6227152" cy="582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035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ia\Desktop\shut\duties\shutterstock_731722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56" y="836712"/>
            <a:ext cx="7876902" cy="525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rostokąt 12"/>
          <p:cNvSpPr/>
          <p:nvPr/>
        </p:nvSpPr>
        <p:spPr>
          <a:xfrm>
            <a:off x="6102220" y="3412345"/>
            <a:ext cx="3041780" cy="348405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3041780" y="1"/>
            <a:ext cx="3060440" cy="3477968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6102220" y="1"/>
            <a:ext cx="3041780" cy="344597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3072275" y="3477969"/>
            <a:ext cx="3082018" cy="3484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0"/>
            <a:ext cx="3096107" cy="347796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0" y="3477969"/>
            <a:ext cx="3072275" cy="34184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7046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ia\Desktop\shut\duties\shutterstock_2262545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766850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rostokąt 12"/>
          <p:cNvSpPr/>
          <p:nvPr/>
        </p:nvSpPr>
        <p:spPr>
          <a:xfrm>
            <a:off x="6092340" y="2406240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092340" y="4812476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3112690" y="46544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6092339" y="46544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3112688" y="4833086"/>
            <a:ext cx="2979652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3112689" y="2406238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0" y="-25938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0" y="2380301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786540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5034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ia\Desktop\shut\duties\shutterstock_2411133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8120037" cy="541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rójkąt prostokątny 8"/>
          <p:cNvSpPr/>
          <p:nvPr/>
        </p:nvSpPr>
        <p:spPr>
          <a:xfrm>
            <a:off x="-8541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Trójkąt równoramienny 9"/>
          <p:cNvSpPr/>
          <p:nvPr/>
        </p:nvSpPr>
        <p:spPr>
          <a:xfrm rot="10800000">
            <a:off x="4757930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równoramienny 10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Trójkąt prostokątny 11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Trójkąt równoramienny 12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259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25132" y="1603520"/>
            <a:ext cx="4355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Make</a:t>
            </a:r>
            <a:r>
              <a:rPr lang="pl-PL" sz="40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 the </a:t>
            </a:r>
            <a:r>
              <a:rPr lang="pl-PL" sz="40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bed</a:t>
            </a:r>
            <a:endParaRPr lang="en-GB" sz="40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23528" y="3645024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Water</a:t>
            </a:r>
            <a:r>
              <a:rPr lang="pl-PL" sz="40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 the </a:t>
            </a:r>
            <a:r>
              <a:rPr lang="pl-PL" sz="40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plants</a:t>
            </a:r>
            <a:r>
              <a:rPr lang="pl-PL" sz="40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 </a:t>
            </a:r>
            <a:endParaRPr lang="en-GB" sz="40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rgbClr val="FF0000"/>
                </a:solidFill>
                <a:latin typeface="Graphite Std Wide" pitchFamily="66" charset="0"/>
              </a:rPr>
              <a:t>Mop</a:t>
            </a:r>
            <a:r>
              <a:rPr lang="pl-PL" sz="4000" b="1" dirty="0" smtClean="0">
                <a:solidFill>
                  <a:srgbClr val="FF0000"/>
                </a:solidFill>
                <a:latin typeface="Graphite Std Wide" pitchFamily="66" charset="0"/>
              </a:rPr>
              <a:t> the </a:t>
            </a:r>
            <a:r>
              <a:rPr lang="pl-PL" sz="4000" b="1" dirty="0" err="1" smtClean="0">
                <a:solidFill>
                  <a:srgbClr val="FF0000"/>
                </a:solidFill>
                <a:latin typeface="Graphite Std Wide" pitchFamily="66" charset="0"/>
              </a:rPr>
              <a:t>floor</a:t>
            </a:r>
            <a:endParaRPr lang="en-GB" sz="40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2915816" y="692696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Take the </a:t>
            </a:r>
            <a:r>
              <a:rPr lang="pl-PL" sz="40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rubbish</a:t>
            </a: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out</a:t>
            </a:r>
            <a:endParaRPr lang="en-GB" sz="40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644008" y="2692538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Walk the dog</a:t>
            </a:r>
            <a:endParaRPr lang="en-GB" sz="40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665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25132" y="1603520"/>
            <a:ext cx="64071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Do </a:t>
            </a:r>
            <a:r>
              <a:rPr lang="pl-PL" sz="40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homework</a:t>
            </a:r>
            <a:endParaRPr lang="en-GB" sz="40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23528" y="3645024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Do </a:t>
            </a:r>
            <a:r>
              <a:rPr lang="pl-PL" sz="4000" b="1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shopping </a:t>
            </a:r>
            <a:endParaRPr lang="en-GB" sz="40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851920" y="4869160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rgbClr val="FF0000"/>
                </a:solidFill>
                <a:latin typeface="Graphite Std Wide" pitchFamily="66" charset="0"/>
              </a:rPr>
              <a:t>Wash</a:t>
            </a:r>
            <a:r>
              <a:rPr lang="pl-PL" sz="4000" b="1" dirty="0" smtClean="0">
                <a:solidFill>
                  <a:srgbClr val="FF0000"/>
                </a:solidFill>
                <a:latin typeface="Graphite Std Wide" pitchFamily="66" charset="0"/>
              </a:rPr>
              <a:t> the </a:t>
            </a:r>
            <a:r>
              <a:rPr lang="pl-PL" sz="4000" b="1" dirty="0" err="1" smtClean="0">
                <a:solidFill>
                  <a:srgbClr val="FF0000"/>
                </a:solidFill>
                <a:latin typeface="Graphite Std Wide" pitchFamily="66" charset="0"/>
              </a:rPr>
              <a:t>dishes</a:t>
            </a:r>
            <a:endParaRPr lang="en-GB" sz="40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2915816" y="692696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Feed</a:t>
            </a: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 the </a:t>
            </a:r>
            <a:r>
              <a:rPr lang="pl-PL" sz="40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cat</a:t>
            </a:r>
            <a:endParaRPr lang="en-GB" sz="40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644008" y="2692538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Feed</a:t>
            </a:r>
            <a:r>
              <a:rPr lang="pl-PL" sz="4000" b="1" dirty="0" smtClean="0">
                <a:solidFill>
                  <a:srgbClr val="00B0F0"/>
                </a:solidFill>
                <a:latin typeface="Jokerman" panose="04090605060D06020702" pitchFamily="82" charset="0"/>
              </a:rPr>
              <a:t> the </a:t>
            </a:r>
            <a:r>
              <a:rPr lang="pl-PL" sz="40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parrot</a:t>
            </a:r>
            <a:endParaRPr lang="en-GB" sz="40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740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916832"/>
            <a:ext cx="8229600" cy="42484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often</a:t>
            </a:r>
            <a:endParaRPr lang="pl-PL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Snap ITC" panose="04040A07060A02020202" pitchFamily="82" charset="0"/>
              <a:ea typeface="Yu Mincho Demibold" panose="02020600000000000000" pitchFamily="18" charset="-128"/>
              <a:cs typeface="Vijaya" panose="020B0604020202020204" pitchFamily="34" charset="0"/>
            </a:endParaRPr>
          </a:p>
          <a:p>
            <a:pPr marL="0" indent="0" algn="ctr">
              <a:buNone/>
            </a:pPr>
            <a:r>
              <a:rPr lang="pl-PL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sometimes</a:t>
            </a:r>
            <a:endParaRPr lang="pl-PL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Snap ITC" panose="04040A07060A02020202" pitchFamily="82" charset="0"/>
              <a:ea typeface="Yu Mincho Demibold" panose="02020600000000000000" pitchFamily="18" charset="-128"/>
              <a:cs typeface="Vijaya" panose="020B0604020202020204" pitchFamily="34" charset="0"/>
            </a:endParaRPr>
          </a:p>
          <a:p>
            <a:pPr marL="0" indent="0" algn="ctr">
              <a:buNone/>
            </a:pPr>
            <a:r>
              <a:rPr lang="pl-PL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never</a:t>
            </a:r>
            <a:endParaRPr lang="pl-PL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Snap ITC" panose="04040A07060A02020202" pitchFamily="82" charset="0"/>
              <a:ea typeface="Yu Mincho Demibold" panose="02020600000000000000" pitchFamily="18" charset="-128"/>
              <a:cs typeface="Vijaya" panose="020B0604020202020204" pitchFamily="34" charset="0"/>
            </a:endParaRPr>
          </a:p>
          <a:p>
            <a:pPr marL="0" indent="0" algn="ctr">
              <a:buNone/>
            </a:pPr>
            <a:r>
              <a:rPr lang="pl-PL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every</a:t>
            </a:r>
            <a:r>
              <a:rPr lang="pl-PL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 </a:t>
            </a:r>
            <a:r>
              <a:rPr lang="pl-PL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day</a:t>
            </a:r>
          </a:p>
          <a:p>
            <a:pPr marL="0" indent="0" algn="ctr">
              <a:buNone/>
            </a:pPr>
            <a:r>
              <a:rPr lang="pl-PL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seldom</a:t>
            </a:r>
            <a:endParaRPr lang="en-GB" sz="4400" b="1" dirty="0">
              <a:solidFill>
                <a:schemeClr val="tx2">
                  <a:lumMod val="60000"/>
                  <a:lumOff val="40000"/>
                </a:schemeClr>
              </a:solidFill>
              <a:latin typeface="Snap ITC" panose="04040A07060A02020202" pitchFamily="82" charset="0"/>
              <a:ea typeface="Yu Mincho Demibold" panose="02020600000000000000" pitchFamily="18" charset="-128"/>
              <a:cs typeface="Vijaya" panose="020B0604020202020204" pitchFamily="34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043608" y="401700"/>
            <a:ext cx="7560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0070C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Duties</a:t>
            </a:r>
            <a:r>
              <a:rPr lang="pl-PL" sz="6000" b="1" dirty="0" smtClean="0">
                <a:solidFill>
                  <a:srgbClr val="0070C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 </a:t>
            </a:r>
            <a:r>
              <a:rPr lang="pl-PL" sz="6000" b="1" dirty="0" err="1" smtClean="0">
                <a:solidFill>
                  <a:srgbClr val="0070C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at</a:t>
            </a:r>
            <a:r>
              <a:rPr lang="pl-PL" sz="6000" b="1" dirty="0" smtClean="0">
                <a:solidFill>
                  <a:srgbClr val="0070C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 </a:t>
            </a:r>
            <a:r>
              <a:rPr lang="pl-PL" sz="6000" b="1" dirty="0" err="1" smtClean="0">
                <a:solidFill>
                  <a:srgbClr val="0070C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home</a:t>
            </a:r>
            <a:endParaRPr lang="en-GB" sz="6000" b="1" dirty="0">
              <a:solidFill>
                <a:srgbClr val="0070C0"/>
              </a:solidFill>
              <a:latin typeface="Snap ITC" panose="04040A07060A02020202" pitchFamily="82" charset="0"/>
              <a:ea typeface="Adobe Fan Heiti Std B" pitchFamily="34" charset="-128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03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2633" y="1717734"/>
            <a:ext cx="8229600" cy="42484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4400" b="1" dirty="0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I </a:t>
            </a:r>
            <a:r>
              <a:rPr lang="pl-PL" sz="4400" b="1" dirty="0" err="1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like</a:t>
            </a:r>
            <a:endParaRPr lang="pl-PL" sz="4400" b="1" dirty="0" smtClean="0">
              <a:solidFill>
                <a:srgbClr val="00B050"/>
              </a:solidFill>
              <a:latin typeface="Snap ITC" panose="04040A07060A02020202" pitchFamily="82" charset="0"/>
              <a:ea typeface="Yu Mincho Demibold" panose="02020600000000000000" pitchFamily="18" charset="-128"/>
              <a:cs typeface="Vijaya" panose="020B0604020202020204" pitchFamily="34" charset="0"/>
            </a:endParaRPr>
          </a:p>
          <a:p>
            <a:pPr marL="0" indent="0" algn="ctr">
              <a:buNone/>
            </a:pPr>
            <a:r>
              <a:rPr lang="pl-PL" sz="4400" b="1" dirty="0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I </a:t>
            </a:r>
            <a:r>
              <a:rPr lang="pl-PL" sz="4400" b="1" dirty="0" err="1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don’t</a:t>
            </a:r>
            <a:r>
              <a:rPr lang="pl-PL" sz="4400" b="1" dirty="0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 </a:t>
            </a:r>
            <a:r>
              <a:rPr lang="pl-PL" sz="4400" b="1" dirty="0" err="1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like</a:t>
            </a:r>
            <a:endParaRPr lang="pl-PL" sz="4400" b="1" dirty="0" smtClean="0">
              <a:solidFill>
                <a:srgbClr val="00B050"/>
              </a:solidFill>
              <a:latin typeface="Snap ITC" panose="04040A07060A02020202" pitchFamily="82" charset="0"/>
              <a:ea typeface="Yu Mincho Demibold" panose="02020600000000000000" pitchFamily="18" charset="-128"/>
              <a:cs typeface="Vijaya" panose="020B0604020202020204" pitchFamily="34" charset="0"/>
            </a:endParaRPr>
          </a:p>
          <a:p>
            <a:pPr marL="0" indent="0" algn="ctr">
              <a:buNone/>
            </a:pPr>
            <a:r>
              <a:rPr lang="pl-PL" sz="4400" b="1" dirty="0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I </a:t>
            </a:r>
            <a:r>
              <a:rPr lang="pl-PL" sz="4400" b="1" dirty="0" err="1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don’t</a:t>
            </a:r>
            <a:r>
              <a:rPr lang="pl-PL" sz="4400" b="1" dirty="0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 </a:t>
            </a:r>
            <a:r>
              <a:rPr lang="pl-PL" sz="4400" b="1" dirty="0" err="1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mind</a:t>
            </a:r>
            <a:endParaRPr lang="pl-PL" sz="4400" b="1" dirty="0" smtClean="0">
              <a:solidFill>
                <a:srgbClr val="00B050"/>
              </a:solidFill>
              <a:latin typeface="Snap ITC" panose="04040A07060A02020202" pitchFamily="82" charset="0"/>
              <a:ea typeface="Yu Mincho Demibold" panose="02020600000000000000" pitchFamily="18" charset="-128"/>
              <a:cs typeface="Vijaya" panose="020B0604020202020204" pitchFamily="34" charset="0"/>
            </a:endParaRPr>
          </a:p>
          <a:p>
            <a:pPr marL="0" indent="0" algn="ctr">
              <a:buNone/>
            </a:pPr>
            <a:r>
              <a:rPr lang="pl-PL" sz="4400" b="1" dirty="0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I love</a:t>
            </a:r>
          </a:p>
          <a:p>
            <a:pPr marL="0" indent="0" algn="ctr">
              <a:buNone/>
            </a:pPr>
            <a:r>
              <a:rPr lang="pl-PL" sz="4400" b="1" dirty="0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I </a:t>
            </a:r>
            <a:r>
              <a:rPr lang="pl-PL" sz="4400" b="1" dirty="0" err="1" smtClean="0">
                <a:solidFill>
                  <a:srgbClr val="00B050"/>
                </a:solidFill>
                <a:latin typeface="Snap ITC" panose="04040A07060A02020202" pitchFamily="82" charset="0"/>
                <a:ea typeface="Yu Mincho Demibold" panose="02020600000000000000" pitchFamily="18" charset="-128"/>
                <a:cs typeface="Vijaya" panose="020B0604020202020204" pitchFamily="34" charset="0"/>
              </a:rPr>
              <a:t>hate</a:t>
            </a:r>
            <a:endParaRPr lang="en-GB" sz="4400" b="1" dirty="0">
              <a:solidFill>
                <a:srgbClr val="00B050"/>
              </a:solidFill>
              <a:latin typeface="Snap ITC" panose="04040A07060A02020202" pitchFamily="82" charset="0"/>
              <a:ea typeface="Yu Mincho Demibold" panose="02020600000000000000" pitchFamily="18" charset="-128"/>
              <a:cs typeface="Vijaya" panose="020B0604020202020204" pitchFamily="34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899592" y="404662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92D05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Duties</a:t>
            </a:r>
            <a:r>
              <a:rPr lang="pl-PL" sz="6000" b="1" dirty="0" smtClean="0">
                <a:solidFill>
                  <a:srgbClr val="92D05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 </a:t>
            </a:r>
            <a:r>
              <a:rPr lang="pl-PL" sz="6000" b="1" dirty="0" err="1" smtClean="0">
                <a:solidFill>
                  <a:srgbClr val="92D05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at</a:t>
            </a:r>
            <a:r>
              <a:rPr lang="pl-PL" sz="6000" b="1" dirty="0" smtClean="0">
                <a:solidFill>
                  <a:srgbClr val="92D05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 </a:t>
            </a:r>
            <a:r>
              <a:rPr lang="pl-PL" sz="6000" b="1" dirty="0" err="1" smtClean="0">
                <a:solidFill>
                  <a:srgbClr val="92D050"/>
                </a:solidFill>
                <a:latin typeface="Snap ITC" panose="04040A07060A02020202" pitchFamily="82" charset="0"/>
                <a:ea typeface="Adobe Fan Heiti Std B" pitchFamily="34" charset="-128"/>
                <a:cs typeface="Vijaya" panose="020B0604020202020204" pitchFamily="34" charset="0"/>
              </a:rPr>
              <a:t>school</a:t>
            </a:r>
            <a:endParaRPr lang="en-GB" sz="6000" b="1" dirty="0">
              <a:solidFill>
                <a:srgbClr val="92D050"/>
              </a:solidFill>
              <a:latin typeface="Snap ITC" panose="04040A07060A02020202" pitchFamily="82" charset="0"/>
              <a:ea typeface="Adobe Fan Heiti Std B" pitchFamily="34" charset="-128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13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984875" y="97797"/>
            <a:ext cx="7321363" cy="67413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Łącznik prostoliniowy 4"/>
          <p:cNvCxnSpPr>
            <a:stCxn id="4" idx="0"/>
            <a:endCxn id="4" idx="4"/>
          </p:cNvCxnSpPr>
          <p:nvPr/>
        </p:nvCxnSpPr>
        <p:spPr>
          <a:xfrm>
            <a:off x="4645557" y="97797"/>
            <a:ext cx="0" cy="6741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oliniowy 5"/>
          <p:cNvCxnSpPr>
            <a:stCxn id="4" idx="2"/>
            <a:endCxn id="4" idx="6"/>
          </p:cNvCxnSpPr>
          <p:nvPr/>
        </p:nvCxnSpPr>
        <p:spPr>
          <a:xfrm>
            <a:off x="984875" y="3468481"/>
            <a:ext cx="73213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oliniowy 6"/>
          <p:cNvCxnSpPr>
            <a:stCxn id="4" idx="1"/>
          </p:cNvCxnSpPr>
          <p:nvPr/>
        </p:nvCxnSpPr>
        <p:spPr>
          <a:xfrm>
            <a:off x="2057064" y="1085047"/>
            <a:ext cx="5176985" cy="4740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oliniowy 7"/>
          <p:cNvCxnSpPr>
            <a:stCxn id="4" idx="7"/>
            <a:endCxn id="4" idx="3"/>
          </p:cNvCxnSpPr>
          <p:nvPr/>
        </p:nvCxnSpPr>
        <p:spPr>
          <a:xfrm flipH="1">
            <a:off x="2057064" y="1085047"/>
            <a:ext cx="5176985" cy="47668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nia\Desktop\grafiki\dziecko ścieli łóżk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771" y="3964148"/>
            <a:ext cx="1466038" cy="91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ia\Desktop\grafiki\dziecko z psem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584" y="5302722"/>
            <a:ext cx="930308" cy="109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ia\Desktop\grafiki\dziewczynka z koszykiem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201" y="4869160"/>
            <a:ext cx="492882" cy="167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ia\Desktop\grafiki\odkurzani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6105"/>
            <a:ext cx="1107829" cy="111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ia\Desktop\grafiki\podlewanie kwiatków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89001"/>
            <a:ext cx="1298146" cy="13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ia\Desktop\grafiki\wynoszenie śmieci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5"/>
            <a:ext cx="635124" cy="1649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ia\Desktop\grafiki\wyprowadzanie ps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892" y="1813337"/>
            <a:ext cx="1040344" cy="1227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nia\Desktop\grafiki\zakupy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352" y="3789040"/>
            <a:ext cx="773906" cy="162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63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70</Words>
  <Application>Microsoft Office PowerPoint</Application>
  <PresentationFormat>Pokaz na ekranie (4:3)</PresentationFormat>
  <Paragraphs>36</Paragraphs>
  <Slides>11</Slides>
  <Notes>10</Notes>
  <HiddenSlides>0</HiddenSlides>
  <MMClips>0</MMClips>
  <ScaleCrop>false</ScaleCrop>
  <HeadingPairs>
    <vt:vector size="6" baseType="variant">
      <vt:variant>
        <vt:lpstr>Używane czcionki</vt:lpstr>
      </vt:variant>
      <vt:variant>
        <vt:i4>12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24" baseType="lpstr">
      <vt:lpstr>Adobe Fan Heiti Std B</vt:lpstr>
      <vt:lpstr>Arial</vt:lpstr>
      <vt:lpstr>Berlin Sans FB</vt:lpstr>
      <vt:lpstr>Britannic Bold</vt:lpstr>
      <vt:lpstr>Calibri</vt:lpstr>
      <vt:lpstr>Graphite Std Wide</vt:lpstr>
      <vt:lpstr>Jokerman</vt:lpstr>
      <vt:lpstr>Snap ITC</vt:lpstr>
      <vt:lpstr>Tempus Sans ITC</vt:lpstr>
      <vt:lpstr>Times New Roman</vt:lpstr>
      <vt:lpstr>Vijaya</vt:lpstr>
      <vt:lpstr>Yu Mincho Demibold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Ania</dc:creator>
  <cp:lastModifiedBy>Admin</cp:lastModifiedBy>
  <cp:revision>33</cp:revision>
  <dcterms:created xsi:type="dcterms:W3CDTF">2015-03-30T13:58:48Z</dcterms:created>
  <dcterms:modified xsi:type="dcterms:W3CDTF">2015-07-29T14:11:38Z</dcterms:modified>
</cp:coreProperties>
</file>