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5" r:id="rId2"/>
    <p:sldId id="285" r:id="rId3"/>
    <p:sldId id="276" r:id="rId4"/>
    <p:sldId id="277" r:id="rId5"/>
    <p:sldId id="278" r:id="rId6"/>
    <p:sldId id="279" r:id="rId7"/>
    <p:sldId id="280" r:id="rId8"/>
    <p:sldId id="283" r:id="rId9"/>
    <p:sldId id="284" r:id="rId10"/>
    <p:sldId id="263" r:id="rId11"/>
    <p:sldId id="265" r:id="rId12"/>
    <p:sldId id="264" r:id="rId13"/>
    <p:sldId id="266" r:id="rId14"/>
    <p:sldId id="268" r:id="rId15"/>
    <p:sldId id="269" r:id="rId16"/>
    <p:sldId id="267" r:id="rId17"/>
    <p:sldId id="270" r:id="rId18"/>
    <p:sldId id="271" r:id="rId19"/>
    <p:sldId id="282" r:id="rId2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8000"/>
    <a:srgbClr val="A50021"/>
    <a:srgbClr val="CC00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oliniowy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ytuł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16" name="Symbol zastępczy daty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5" name="Symbol zastępczy numeru slajd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ytuł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7" name="Symbol zastępczy zawartości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oliniowy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ymbol zastępczy tekstu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9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11" name="Symbol zastępczy stopki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ytuł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1" name="Symbol zastępczy daty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1" name="Symbol zastępczy numeru slajd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ytuł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25" name="Symbol zastępczy tekstu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8" name="Symbol zastępczy zawartości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  <p:sp>
        <p:nvSpPr>
          <p:cNvPr id="11" name="Łącznik prostoliniowy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ytuł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2" name="Symbol zastępczy daty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21" name="Symbol zastępczy stopki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24" name="Symbol zastępczy stopki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Łącznik prostoliniowy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ytuł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6" name="Symbol zastępczy tekstu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29" name="Symbol zastępczy stopki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ymbol zastępczy obrazu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1" name="Symbol zastępczy numeru slajd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  <p:sp>
        <p:nvSpPr>
          <p:cNvPr id="17" name="Tytuł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6" name="Symbol zastępczy tekstu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oliniowy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ymbol zastępczy tekstu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1" name="Symbol zastępczy daty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D65A607-024A-4EE0-BE21-1CD7A2BABCD4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28" name="Symbol zastępczy stopki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  <p:sp>
        <p:nvSpPr>
          <p:cNvPr id="10" name="Symbol zastępczy tytułu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Łącznik prostoliniowy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Łącznik prostoliniowy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67544" y="2626694"/>
            <a:ext cx="43828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04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PLAYTIME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0602" y="4928268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41009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Iza\Documents\iza hp kopia 20.06\ORE\ORE\Prezentacje\klasa 3 Shutterstock\shutterstock_2250408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88640"/>
            <a:ext cx="5580112" cy="3673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Iza\Documents\iza hp kopia 20.06\ORE\ORE\Prezentacje\klasa 3 Shutterstock\shutterstock_181385171 [Przekonwertowany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5596">
            <a:off x="343889" y="3126854"/>
            <a:ext cx="5220072" cy="315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Iza\Documents\iza hp kopia 20.06\ORE\ORE\Prezentacje\klasa 3 Shutterstock\shutterstock_996782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10301">
            <a:off x="4967087" y="4290988"/>
            <a:ext cx="3132354" cy="2070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ole tekstowe 6"/>
          <p:cNvSpPr txBox="1"/>
          <p:nvPr/>
        </p:nvSpPr>
        <p:spPr>
          <a:xfrm>
            <a:off x="144309" y="332656"/>
            <a:ext cx="50756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7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PLAYTIME</a:t>
            </a:r>
            <a:endParaRPr lang="pl-PL" sz="7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346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Iza\Documents\iza hp kopia 20.06\ORE\ORE\Prezentacje\klasa 3 Shutterstock\shutterstock_1439943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5028298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 idx="4294967295"/>
          </p:nvPr>
        </p:nvSpPr>
        <p:spPr>
          <a:xfrm>
            <a:off x="3670300" y="1412875"/>
            <a:ext cx="5473700" cy="1143000"/>
          </a:xfrm>
        </p:spPr>
        <p:txBody>
          <a:bodyPr>
            <a:normAutofit/>
          </a:bodyPr>
          <a:lstStyle/>
          <a:p>
            <a:r>
              <a:rPr lang="pl-PL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67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4355976" y="1988840"/>
            <a:ext cx="45736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b="1" dirty="0" err="1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hopscotch</a:t>
            </a:r>
            <a:endParaRPr lang="pl-PL" sz="8000" b="1" dirty="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29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za\Documents\iza hp kopia 20.06\ORE\ORE\Prezentacje\klasa 3 Shutterstock\shutterstock_74409907 [Przekonwertowany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8084592" cy="6495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144610" y="5301208"/>
            <a:ext cx="896110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8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l-PL" sz="8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onsole</a:t>
            </a:r>
            <a:r>
              <a:rPr lang="pl-PL" sz="8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video </a:t>
            </a:r>
            <a:r>
              <a:rPr lang="pl-PL" sz="8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games</a:t>
            </a:r>
            <a:endParaRPr lang="pl-PL" sz="8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36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za\Documents\iza hp kopia 20.06\ORE\ORE\Prezentacje\klasa 3 Shutterstock\shutterstock_181385171 [Przekonwertowany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2"/>
            <a:ext cx="9144000" cy="551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1115616" y="5261649"/>
            <a:ext cx="742222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pl-PL" sz="8000" b="1" dirty="0" err="1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ames</a:t>
            </a:r>
            <a:r>
              <a:rPr lang="pl-PL" sz="80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 </a:t>
            </a:r>
            <a:r>
              <a:rPr lang="pl-PL" sz="8000" b="1" dirty="0" err="1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tablets</a:t>
            </a:r>
            <a:endParaRPr lang="pl-PL" sz="80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5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Iza\Documents\iza hp kopia 20.06\ORE\ORE\Prezentacje\klasa 3 Shutterstock\shutterstock_1330537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335802"/>
            <a:ext cx="3549417" cy="5018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Iza\Documents\iza hp kopia 20.06\ORE\ORE\Prezentacje\klasa 3 Shutterstock\shutterstock_996782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36912"/>
            <a:ext cx="5076056" cy="3355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726014" y="548680"/>
            <a:ext cx="579838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8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oard</a:t>
            </a:r>
            <a:r>
              <a:rPr lang="pl-PL" sz="8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8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games</a:t>
            </a:r>
            <a:endParaRPr lang="pl-PL" sz="80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811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074" name="Picture 2" descr="C:\Users\Iza\Documents\iza hp kopia 20.06\ORE\ORE\Prezentacje\klasa 3 Shutterstock\shutterstock_1102405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792"/>
            <a:ext cx="9144000" cy="605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5724128" y="5013176"/>
            <a:ext cx="246413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chess</a:t>
            </a:r>
            <a:endParaRPr lang="pl-PL" sz="8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377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za\Documents\iza hp kopia 20.06\ORE\ORE\Prezentacje\klasa 3 Shutterstock\shutterstock_2581571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01" y="548680"/>
            <a:ext cx="7393618" cy="630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843808" y="260648"/>
            <a:ext cx="59334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Rubik’s</a:t>
            </a:r>
            <a:r>
              <a:rPr lang="pl-PL" sz="8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8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cube</a:t>
            </a:r>
            <a:endParaRPr lang="pl-PL" sz="8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80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za\Documents\iza hp kopia 20.06\ORE\ORE\Prezentacje\klasa 3 Shutterstock\shutterstock_2250408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9350"/>
            <a:ext cx="9144000" cy="6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619672" y="0"/>
            <a:ext cx="522360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b="1" dirty="0" err="1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playgroun</a:t>
            </a:r>
            <a:r>
              <a:rPr lang="pl-PL" sz="8000" b="1" dirty="0" err="1" smtClean="0">
                <a:solidFill>
                  <a:srgbClr val="92D050"/>
                </a:solidFill>
              </a:rPr>
              <a:t>d</a:t>
            </a:r>
            <a:endParaRPr lang="pl-PL" sz="80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88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67544" y="1844824"/>
            <a:ext cx="7992888" cy="82068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pl-PL" sz="1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pl-PL" sz="1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1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need</a:t>
            </a:r>
            <a:r>
              <a:rPr lang="pl-PL" sz="1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pl-PL" sz="1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dice</a:t>
            </a:r>
            <a:r>
              <a:rPr lang="pl-PL" sz="1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pl-PL" sz="1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</a:t>
            </a:r>
            <a:r>
              <a:rPr lang="pl-PL" sz="1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1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counters</a:t>
            </a:r>
            <a:r>
              <a:rPr lang="pl-PL" sz="1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pl-PL" sz="1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play</a:t>
            </a:r>
            <a:r>
              <a:rPr lang="pl-PL" sz="1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 .</a:t>
            </a:r>
          </a:p>
          <a:p>
            <a:pPr marL="0" indent="0">
              <a:buNone/>
            </a:pP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PLAYTIME quiz </a:t>
            </a:r>
            <a:br>
              <a:rPr lang="pl-PL" dirty="0" smtClean="0"/>
            </a:br>
            <a:r>
              <a:rPr lang="pl-PL" dirty="0" smtClean="0"/>
              <a:t>Q.1</a:t>
            </a:r>
            <a:endParaRPr lang="pl-PL" dirty="0"/>
          </a:p>
        </p:txBody>
      </p:sp>
      <p:sp>
        <p:nvSpPr>
          <p:cNvPr id="7" name="Prostokąt zaokrąglony 6">
            <a:hlinkClick r:id="rId2" action="ppaction://hlinksldjump"/>
          </p:cNvPr>
          <p:cNvSpPr/>
          <p:nvPr/>
        </p:nvSpPr>
        <p:spPr>
          <a:xfrm>
            <a:off x="971600" y="3633319"/>
            <a:ext cx="2664296" cy="115212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oard</a:t>
            </a:r>
            <a:r>
              <a:rPr lang="pl-PL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games</a:t>
            </a:r>
            <a:endParaRPr lang="pl-PL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rostokąt zaokrąglony 4">
            <a:hlinkClick r:id="rId3" action="ppaction://hlinksldjump"/>
          </p:cNvPr>
          <p:cNvSpPr/>
          <p:nvPr/>
        </p:nvSpPr>
        <p:spPr>
          <a:xfrm>
            <a:off x="4911697" y="3633319"/>
            <a:ext cx="2952328" cy="115212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cards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43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727684" y="1412776"/>
            <a:ext cx="5472608" cy="194421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pl-PL" sz="80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Showcard Gothic" panose="04020904020102020604" pitchFamily="82" charset="0"/>
                <a:cs typeface="Times New Roman" panose="02020603050405020304" pitchFamily="18" charset="0"/>
              </a:rPr>
              <a:t>Incorrect</a:t>
            </a:r>
            <a:endParaRPr lang="pl-PL" sz="5400" dirty="0">
              <a:solidFill>
                <a:srgbClr val="FF0000"/>
              </a:solidFill>
              <a:latin typeface="Showcard Gothic" panose="04020904020102020604" pitchFamily="82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724128" y="4581128"/>
            <a:ext cx="2952328" cy="129614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again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83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75656" y="1772816"/>
            <a:ext cx="5616624" cy="1800199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pl-PL" sz="96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latin typeface="Showcard Gothic" panose="04020904020102020604" pitchFamily="82" charset="0"/>
                <a:cs typeface="Times New Roman" panose="02020603050405020304" pitchFamily="18" charset="0"/>
              </a:rPr>
              <a:t>Correct</a:t>
            </a:r>
            <a:r>
              <a:rPr lang="pl-PL" sz="9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latin typeface="Showcard Gothic" panose="04020904020102020604" pitchFamily="82" charset="0"/>
                <a:cs typeface="Times New Roman" panose="02020603050405020304" pitchFamily="18" charset="0"/>
              </a:rPr>
              <a:t> </a:t>
            </a:r>
            <a:endParaRPr lang="pl-PL" sz="9600" b="1" dirty="0">
              <a:ln w="11430"/>
              <a:solidFill>
                <a:srgbClr val="008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howcard Gothic" panose="04020904020102020604" pitchFamily="82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652120" y="5157192"/>
            <a:ext cx="2880320" cy="115212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200" dirty="0" err="1"/>
              <a:t>Question</a:t>
            </a:r>
            <a:r>
              <a:rPr lang="pl-PL" sz="3200" dirty="0"/>
              <a:t> 2</a:t>
            </a:r>
          </a:p>
        </p:txBody>
      </p:sp>
    </p:spTree>
    <p:extLst>
      <p:ext uri="{BB962C8B-B14F-4D97-AF65-F5344CB8AC3E}">
        <p14:creationId xmlns:p14="http://schemas.microsoft.com/office/powerpoint/2010/main" val="264227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z="3200" dirty="0" smtClean="0">
                <a:solidFill>
                  <a:srgbClr val="4E3B30"/>
                </a:solidFill>
              </a:rPr>
              <a:t>PLAYTIME </a:t>
            </a:r>
            <a:r>
              <a:rPr lang="pl-PL" sz="3200" dirty="0">
                <a:solidFill>
                  <a:srgbClr val="4E3B30"/>
                </a:solidFill>
              </a:rPr>
              <a:t>quiz </a:t>
            </a:r>
            <a:br>
              <a:rPr lang="pl-PL" sz="3200" dirty="0">
                <a:solidFill>
                  <a:srgbClr val="4E3B30"/>
                </a:solidFill>
              </a:rPr>
            </a:br>
            <a:r>
              <a:rPr lang="pl-PL" sz="3200" dirty="0" smtClean="0">
                <a:solidFill>
                  <a:srgbClr val="4E3B30"/>
                </a:solidFill>
              </a:rPr>
              <a:t>Q.2</a:t>
            </a:r>
            <a:endParaRPr lang="pl-PL" dirty="0"/>
          </a:p>
        </p:txBody>
      </p:sp>
      <p:sp>
        <p:nvSpPr>
          <p:cNvPr id="4" name="Symbol zastępczy zawartości 2"/>
          <p:cNvSpPr>
            <a:spLocks noGrp="1"/>
          </p:cNvSpPr>
          <p:nvPr>
            <p:ph sz="half" idx="1"/>
          </p:nvPr>
        </p:nvSpPr>
        <p:spPr>
          <a:xfrm>
            <a:off x="205118" y="1388332"/>
            <a:ext cx="8659688" cy="132474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pl-PL" sz="7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</a:t>
            </a:r>
            <a:r>
              <a:rPr lang="pl-PL" sz="7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7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game</a:t>
            </a:r>
            <a:r>
              <a:rPr lang="pl-PL" sz="7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7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pl-PL" sz="7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7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played</a:t>
            </a:r>
            <a:r>
              <a:rPr lang="pl-PL" sz="7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on the </a:t>
            </a:r>
            <a:r>
              <a:rPr lang="pl-PL" sz="7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board</a:t>
            </a:r>
            <a:r>
              <a:rPr lang="pl-PL" sz="7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with </a:t>
            </a:r>
            <a:r>
              <a:rPr lang="pl-PL" sz="7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black</a:t>
            </a:r>
            <a:r>
              <a:rPr lang="pl-PL" sz="7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pl-PL" sz="7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white</a:t>
            </a:r>
            <a:r>
              <a:rPr lang="pl-PL" sz="7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7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squares</a:t>
            </a:r>
            <a:r>
              <a:rPr lang="pl-PL" sz="7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….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rostokąt zaokrąglony 4">
            <a:hlinkClick r:id="rId2" action="ppaction://hlinksldjump"/>
          </p:cNvPr>
          <p:cNvSpPr/>
          <p:nvPr/>
        </p:nvSpPr>
        <p:spPr>
          <a:xfrm>
            <a:off x="1043608" y="2713076"/>
            <a:ext cx="6552728" cy="144016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hopscotch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3" action="ppaction://hlinksldjump"/>
          </p:cNvPr>
          <p:cNvSpPr/>
          <p:nvPr/>
        </p:nvSpPr>
        <p:spPr>
          <a:xfrm>
            <a:off x="1043608" y="4509120"/>
            <a:ext cx="6552728" cy="151216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chess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33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979712" y="1484784"/>
            <a:ext cx="5112568" cy="18002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pl-PL" sz="80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Showcard Gothic" panose="04020904020102020604" pitchFamily="82" charset="0"/>
                <a:cs typeface="Times New Roman" panose="02020603050405020304" pitchFamily="18" charset="0"/>
              </a:rPr>
              <a:t>Incorrect</a:t>
            </a:r>
            <a:endParaRPr lang="pl-PL" sz="8000" dirty="0">
              <a:solidFill>
                <a:srgbClr val="FF0000"/>
              </a:solidFill>
              <a:latin typeface="Showcard Gothic" panose="04020904020102020604" pitchFamily="82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724128" y="4581128"/>
            <a:ext cx="2952328" cy="129614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Try</a:t>
            </a:r>
            <a:r>
              <a:rPr lang="pl-PL" sz="44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again</a:t>
            </a:r>
            <a:endParaRPr lang="pl-PL" sz="44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64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03648" y="1556792"/>
            <a:ext cx="5923384" cy="194684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6600"/>
                </a:solidFill>
                <a:latin typeface="Showcard Gothic" panose="04020904020102020604" pitchFamily="82" charset="0"/>
                <a:cs typeface="Times New Roman" panose="02020603050405020304" pitchFamily="18" charset="0"/>
              </a:rPr>
              <a:t>Correct</a:t>
            </a:r>
            <a:endParaRPr lang="pl-PL" sz="5400" dirty="0">
              <a:solidFill>
                <a:srgbClr val="006600"/>
              </a:solidFill>
              <a:latin typeface="Showcard Gothic" panose="04020904020102020604" pitchFamily="82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652120" y="5157192"/>
            <a:ext cx="2880320" cy="115212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200" dirty="0" err="1">
                <a:solidFill>
                  <a:prstClr val="white"/>
                </a:solidFill>
              </a:rPr>
              <a:t>Question</a:t>
            </a:r>
            <a:r>
              <a:rPr lang="pl-PL" sz="3200" dirty="0">
                <a:solidFill>
                  <a:prstClr val="white"/>
                </a:solidFill>
              </a:rPr>
              <a:t> </a:t>
            </a:r>
            <a:r>
              <a:rPr lang="pl-PL" sz="3200" dirty="0" smtClean="0">
                <a:solidFill>
                  <a:prstClr val="white"/>
                </a:solidFill>
              </a:rPr>
              <a:t>3</a:t>
            </a:r>
            <a:endParaRPr lang="pl-PL" sz="3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98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z="3200" dirty="0" smtClean="0">
                <a:solidFill>
                  <a:srgbClr val="4E3B30"/>
                </a:solidFill>
              </a:rPr>
              <a:t>PLAYTIME </a:t>
            </a:r>
            <a:r>
              <a:rPr lang="pl-PL" sz="3200" dirty="0">
                <a:solidFill>
                  <a:srgbClr val="4E3B30"/>
                </a:solidFill>
              </a:rPr>
              <a:t>quiz </a:t>
            </a:r>
            <a:br>
              <a:rPr lang="pl-PL" sz="3200" dirty="0">
                <a:solidFill>
                  <a:srgbClr val="4E3B30"/>
                </a:solidFill>
              </a:rPr>
            </a:br>
            <a:r>
              <a:rPr lang="pl-PL" sz="3200" dirty="0" smtClean="0">
                <a:solidFill>
                  <a:srgbClr val="4E3B30"/>
                </a:solidFill>
              </a:rPr>
              <a:t>Q.3</a:t>
            </a:r>
            <a:endParaRPr lang="pl-PL" dirty="0"/>
          </a:p>
        </p:txBody>
      </p:sp>
      <p:sp>
        <p:nvSpPr>
          <p:cNvPr id="5" name="Symbol zastępczy zawartości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6211416" cy="13247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Before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we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cards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we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usually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them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827584" y="3573016"/>
            <a:ext cx="3384376" cy="144016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shuffle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Prostokąt zaokrąglony 6">
            <a:hlinkClick r:id="rId3" action="ppaction://hlinksldjump"/>
          </p:cNvPr>
          <p:cNvSpPr/>
          <p:nvPr/>
        </p:nvSpPr>
        <p:spPr>
          <a:xfrm>
            <a:off x="5004502" y="3573016"/>
            <a:ext cx="3384376" cy="144016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show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00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2051720" y="1772816"/>
            <a:ext cx="5400600" cy="216024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pl-PL" sz="80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Showcard Gothic" panose="04020904020102020604" pitchFamily="82" charset="0"/>
                <a:cs typeface="Times New Roman" panose="02020603050405020304" pitchFamily="18" charset="0"/>
              </a:rPr>
              <a:t>Incorrect</a:t>
            </a:r>
            <a:endParaRPr lang="pl-PL" sz="5400" dirty="0">
              <a:solidFill>
                <a:srgbClr val="FF0000"/>
              </a:solidFill>
              <a:latin typeface="Showcard Gothic" panose="04020904020102020604" pitchFamily="82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724128" y="4581128"/>
            <a:ext cx="2952328" cy="129614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again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21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765809" y="1484784"/>
            <a:ext cx="4843264" cy="201885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pl-PL" sz="96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6600"/>
                </a:solidFill>
                <a:latin typeface="Showcard Gothic" panose="04020904020102020604" pitchFamily="82" charset="0"/>
                <a:cs typeface="Times New Roman" panose="02020603050405020304" pitchFamily="18" charset="0"/>
              </a:rPr>
              <a:t>Correct</a:t>
            </a:r>
            <a:endParaRPr lang="pl-PL" sz="5400" dirty="0">
              <a:solidFill>
                <a:srgbClr val="006600"/>
              </a:solidFill>
              <a:latin typeface="Showcard Gothic" panose="04020904020102020604" pitchFamily="82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/>
          <p:cNvSpPr/>
          <p:nvPr/>
        </p:nvSpPr>
        <p:spPr>
          <a:xfrm>
            <a:off x="6609073" y="5373216"/>
            <a:ext cx="1872208" cy="1008112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200" dirty="0" smtClean="0"/>
              <a:t>The </a:t>
            </a:r>
            <a:r>
              <a:rPr lang="pl-PL" sz="3200" dirty="0"/>
              <a:t>e</a:t>
            </a:r>
            <a:r>
              <a:rPr lang="pl-PL" sz="3200" dirty="0" smtClean="0"/>
              <a:t>nd 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249014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za\Documents\iza hp kopia 20.06\ORE\ORE\Grafiki i zdjęcia\grafiki i zdjecia 24.05.2015\dom kolo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58" y="3453082"/>
            <a:ext cx="5334149" cy="3298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za\Documents\iza hp kopia 20.06\ORE\ORE\Grafiki i zdjęcia\grafiki i zdjecia 24.05.2015\brzoz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431" y="2682498"/>
            <a:ext cx="2731458" cy="410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Iza\Documents\iza hp kopia 20.06\ORE\ORE\Grafiki i zdjęcia\grafiki i zdjecia 24.05.2015\brzoz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479216"/>
            <a:ext cx="2159063" cy="324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755576" y="1340768"/>
            <a:ext cx="2199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Rubik’s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cube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275856" y="980728"/>
            <a:ext cx="763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kite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364088" y="980728"/>
            <a:ext cx="3254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onsole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video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games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043608" y="2420888"/>
            <a:ext cx="22845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kipping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rope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574791" y="1891134"/>
            <a:ext cx="898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slide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7870143" y="2097903"/>
            <a:ext cx="10038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Ludo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4860032" y="1698230"/>
            <a:ext cx="25282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limbing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frame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619672" y="4358446"/>
            <a:ext cx="21467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indoor</a:t>
            </a:r>
            <a:endParaRPr lang="pl-PL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6032661" y="6045821"/>
            <a:ext cx="22717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outdoor</a:t>
            </a:r>
            <a:endParaRPr lang="pl-PL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932450" y="548680"/>
            <a:ext cx="981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chess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4385425" y="324762"/>
            <a:ext cx="27190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ames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on </a:t>
            </a:r>
            <a:r>
              <a:rPr lang="pl-PL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tablets</a:t>
            </a:r>
            <a:endParaRPr lang="pl-PL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08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ędrówka">
  <a:themeElements>
    <a:clrScheme name="Twarda oprawa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Wędrówk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ędrówk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1248</TotalTime>
  <Words>155</Words>
  <Application>Microsoft Office PowerPoint</Application>
  <PresentationFormat>Pokaz na ekranie (4:3)</PresentationFormat>
  <Paragraphs>50</Paragraphs>
  <Slides>19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19</vt:i4>
      </vt:variant>
    </vt:vector>
  </HeadingPairs>
  <TitlesOfParts>
    <vt:vector size="25" baseType="lpstr">
      <vt:lpstr>Franklin Gothic Book</vt:lpstr>
      <vt:lpstr>Franklin Gothic Medium</vt:lpstr>
      <vt:lpstr>Showcard Gothic</vt:lpstr>
      <vt:lpstr>Times New Roman</vt:lpstr>
      <vt:lpstr>Wingdings 2</vt:lpstr>
      <vt:lpstr>Wędrówka</vt:lpstr>
      <vt:lpstr>Prezentacja programu PowerPoint</vt:lpstr>
      <vt:lpstr>Prezentacja programu PowerPoint</vt:lpstr>
      <vt:lpstr>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PLAYTIME quiz  Q.1</vt:lpstr>
      <vt:lpstr>Prezentacja programu PowerPoint</vt:lpstr>
      <vt:lpstr>Prezentacja programu PowerPoint</vt:lpstr>
      <vt:lpstr>PLAYTIME quiz  Q.2</vt:lpstr>
      <vt:lpstr>Prezentacja programu PowerPoint</vt:lpstr>
      <vt:lpstr>Prezentacja programu PowerPoint</vt:lpstr>
      <vt:lpstr>PLAYTIME quiz  Q.3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</dc:title>
  <dc:creator>Jacek</dc:creator>
  <cp:lastModifiedBy>Admin</cp:lastModifiedBy>
  <cp:revision>94</cp:revision>
  <dcterms:created xsi:type="dcterms:W3CDTF">2014-08-08T17:53:16Z</dcterms:created>
  <dcterms:modified xsi:type="dcterms:W3CDTF">2015-07-31T14:17:04Z</dcterms:modified>
</cp:coreProperties>
</file>