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7" r:id="rId4"/>
    <p:sldId id="258" r:id="rId5"/>
    <p:sldId id="260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474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cat>
            <c:strRef>
              <c:f>Arkusz1!$A$2:$A$3</c:f>
              <c:strCache>
                <c:ptCount val="2"/>
                <c:pt idx="0">
                  <c:v>COTTON 95%</c:v>
                </c:pt>
                <c:pt idx="1">
                  <c:v>LYCRA 5%</c:v>
                </c:pt>
              </c:strCache>
            </c:strRef>
          </c:cat>
          <c:val>
            <c:numRef>
              <c:f>Arkusz1!$B$2:$B$3</c:f>
              <c:numCache>
                <c:formatCode>0%</c:formatCode>
                <c:ptCount val="2"/>
                <c:pt idx="0">
                  <c:v>0.95</c:v>
                </c:pt>
                <c:pt idx="1">
                  <c:v>0.05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8217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891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7179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81403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89897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9639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7624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1449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395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2994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2702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2CE24-91C1-4D94-BA52-9B2773E9F68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8E0C1-F126-4428-96B0-420B855464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2649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323528" y="2564904"/>
            <a:ext cx="655272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05</a:t>
            </a:r>
          </a:p>
          <a:p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CLOTHES </a:t>
            </a:r>
          </a:p>
          <a:p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MADE OF? </a:t>
            </a:r>
            <a:endParaRPr lang="pl-PL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159217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82229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50179" y="1268760"/>
            <a:ext cx="136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SILK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565522" y="3632250"/>
            <a:ext cx="2034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WOOL</a:t>
            </a:r>
            <a:endParaRPr lang="pl-P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5076056" y="1412776"/>
            <a:ext cx="2600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COTTON</a:t>
            </a:r>
            <a:endParaRPr lang="pl-PL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6228184" y="3909444"/>
            <a:ext cx="19143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l-PL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LINEN</a:t>
            </a:r>
            <a:endParaRPr lang="pl-PL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56780" y="4832774"/>
            <a:ext cx="1925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LYCRA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946223" y="489446"/>
            <a:ext cx="26820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LEATHER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068472" y="5774989"/>
            <a:ext cx="2529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RUBBER</a:t>
            </a:r>
            <a:endParaRPr lang="pl-PL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080569" y="2387131"/>
            <a:ext cx="22066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NYLON</a:t>
            </a:r>
            <a:endParaRPr lang="pl-PL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598332" y="2708920"/>
            <a:ext cx="2544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ACRYLIC</a:t>
            </a:r>
            <a:endParaRPr lang="pl-PL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3599605" y="4819485"/>
            <a:ext cx="3335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POLYESTER</a:t>
            </a:r>
            <a:endParaRPr lang="pl-PL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052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66407" y="5037483"/>
            <a:ext cx="114967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SILK</a:t>
            </a:r>
            <a:endParaRPr lang="pl-PL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235048" y="4599503"/>
            <a:ext cx="169104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WOOL</a:t>
            </a:r>
            <a:endParaRPr lang="pl-PL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6768350" y="4357820"/>
            <a:ext cx="215084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COTTON</a:t>
            </a:r>
            <a:endParaRPr lang="pl-PL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117279" y="5805160"/>
            <a:ext cx="15937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LINEN</a:t>
            </a:r>
            <a:endParaRPr lang="pl-PL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57311" y="5726498"/>
            <a:ext cx="160223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LYCRA</a:t>
            </a:r>
            <a:endParaRPr lang="pl-PL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946809" y="5808196"/>
            <a:ext cx="22175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LEATHER</a:t>
            </a:r>
            <a:endParaRPr lang="pl-PL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2627784" y="5873273"/>
            <a:ext cx="209544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RUBBER</a:t>
            </a:r>
            <a:endParaRPr lang="pl-PL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759390" y="4339152"/>
            <a:ext cx="183223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l-PL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NYLON</a:t>
            </a:r>
            <a:endParaRPr lang="pl-PL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6819100" y="5026888"/>
            <a:ext cx="210564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ACRYLIC</a:t>
            </a:r>
            <a:endParaRPr lang="pl-PL" sz="4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2898201" y="5103832"/>
            <a:ext cx="27513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POLYESTER</a:t>
            </a:r>
            <a:endParaRPr lang="pl-PL" sz="4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4" name="Łącznik prostoliniowy 13"/>
          <p:cNvCxnSpPr/>
          <p:nvPr/>
        </p:nvCxnSpPr>
        <p:spPr>
          <a:xfrm>
            <a:off x="439038" y="980728"/>
            <a:ext cx="8237418" cy="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oliniowy 14"/>
          <p:cNvCxnSpPr/>
          <p:nvPr/>
        </p:nvCxnSpPr>
        <p:spPr>
          <a:xfrm>
            <a:off x="4504114" y="92535"/>
            <a:ext cx="0" cy="4316984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Prostokąt 1"/>
          <p:cNvSpPr/>
          <p:nvPr/>
        </p:nvSpPr>
        <p:spPr>
          <a:xfrm>
            <a:off x="1201749" y="108613"/>
            <a:ext cx="23006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n</a:t>
            </a:r>
            <a:r>
              <a:rPr lang="pl-PL" sz="4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atural</a:t>
            </a:r>
            <a:r>
              <a:rPr lang="pl-PL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pl-PL" sz="4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5355141" y="92535"/>
            <a:ext cx="28264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synthetic</a:t>
            </a:r>
            <a:r>
              <a:rPr lang="pl-PL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pl-PL" sz="4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20" name="Łącznik prostoliniowy 19"/>
          <p:cNvCxnSpPr/>
          <p:nvPr/>
        </p:nvCxnSpPr>
        <p:spPr>
          <a:xfrm>
            <a:off x="430064" y="4409519"/>
            <a:ext cx="8280920" cy="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oliniowy 20"/>
          <p:cNvCxnSpPr/>
          <p:nvPr/>
        </p:nvCxnSpPr>
        <p:spPr>
          <a:xfrm>
            <a:off x="8676456" y="108613"/>
            <a:ext cx="0" cy="4316984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/>
          <p:nvPr/>
        </p:nvCxnSpPr>
        <p:spPr>
          <a:xfrm>
            <a:off x="439038" y="92535"/>
            <a:ext cx="0" cy="4316984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oliniowy 22"/>
          <p:cNvCxnSpPr/>
          <p:nvPr/>
        </p:nvCxnSpPr>
        <p:spPr>
          <a:xfrm>
            <a:off x="439038" y="108613"/>
            <a:ext cx="0" cy="4316984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oliniowy 27"/>
          <p:cNvCxnSpPr/>
          <p:nvPr/>
        </p:nvCxnSpPr>
        <p:spPr>
          <a:xfrm>
            <a:off x="439038" y="108613"/>
            <a:ext cx="8237418" cy="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79 -0.01619 L -0.21111 -0.404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3" y="-19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303 L 0.06284 -0.4183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19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24653 -0.4474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-2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29 -0.04213 L 0.11198 -0.3946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5" y="-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-0.71215 -0.2754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08" y="-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9889E-6 L 0.65868 -0.6214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34" y="-310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12581E-6 L 0.42101 -0.4539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42" y="-22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031E-6 L -0.5276 -0.3355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89" y="-167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6.01295E-7 L -0.51979 -0.419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90" y="-209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21184E-6 L 0.2059 -0.2264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95" y="-113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0.36233 -0.4409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-2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0474983"/>
              </p:ext>
            </p:extLst>
          </p:nvPr>
        </p:nvGraphicFramePr>
        <p:xfrm>
          <a:off x="4067944" y="2444452"/>
          <a:ext cx="4824536" cy="2409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15" y="1844824"/>
            <a:ext cx="2994025" cy="360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207132" y="404664"/>
            <a:ext cx="89269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What’s</a:t>
            </a:r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your</a:t>
            </a:r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T-shirt </a:t>
            </a:r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made</a:t>
            </a:r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of? 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4884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Dandolo\Desktop\EWA DOC\rysunki\spodnie kol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20688"/>
            <a:ext cx="2146027" cy="488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rostokąt 3"/>
          <p:cNvSpPr/>
          <p:nvPr/>
        </p:nvSpPr>
        <p:spPr>
          <a:xfrm>
            <a:off x="3364405" y="5661248"/>
            <a:ext cx="25449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trousers</a:t>
            </a:r>
            <a:endParaRPr lang="pl-PL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7775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 descr="C:\Users\Dandolo\Desktop\EWA DOC\rysunki\adidasy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860" y="1916832"/>
            <a:ext cx="4187048" cy="2106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rostokąt 3"/>
          <p:cNvSpPr/>
          <p:nvPr/>
        </p:nvSpPr>
        <p:spPr>
          <a:xfrm>
            <a:off x="3370997" y="4365104"/>
            <a:ext cx="24020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trainers</a:t>
            </a:r>
            <a:endParaRPr lang="pl-PL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258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247" y="404664"/>
            <a:ext cx="3419425" cy="501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974030" y="5157192"/>
            <a:ext cx="3195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sweatshirt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602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Dandolo\Desktop\EWA DOC\rysunki\dziecko eskimo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364" y="780046"/>
            <a:ext cx="1368425" cy="294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Dandolo\Desktop\EWA DOC\rysunki\chłopiec szko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73" y="745878"/>
            <a:ext cx="887413" cy="294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Dandolo\Desktop\EWA DOC\rysunki\dziewczynka murzyn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547" y="740284"/>
            <a:ext cx="858343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Dandolo\Desktop\EWA DOC\rysunki\dziewczynka w sari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580" y="745878"/>
            <a:ext cx="1039272" cy="299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03059" y="5085183"/>
            <a:ext cx="1353886" cy="90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297" y="5047041"/>
            <a:ext cx="1325646" cy="940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784" y="5085183"/>
            <a:ext cx="1561876" cy="922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54" y="5089790"/>
            <a:ext cx="1340058" cy="893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688748" y="3942928"/>
            <a:ext cx="13580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India</a:t>
            </a:r>
            <a:endParaRPr lang="pl-PL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609957" y="3942929"/>
            <a:ext cx="19255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Canada</a:t>
            </a:r>
            <a:endParaRPr lang="pl-PL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4539767" y="3942927"/>
            <a:ext cx="22048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Scotland</a:t>
            </a:r>
            <a:endParaRPr lang="pl-PL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6936337" y="3942926"/>
            <a:ext cx="14873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Kenia</a:t>
            </a:r>
            <a:endParaRPr lang="pl-PL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231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1519</TotalTime>
  <Words>95</Words>
  <Application>Microsoft Office PowerPoint</Application>
  <PresentationFormat>Pokaz na ekranie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Admin</cp:lastModifiedBy>
  <cp:revision>22</cp:revision>
  <dcterms:created xsi:type="dcterms:W3CDTF">2015-07-07T10:53:51Z</dcterms:created>
  <dcterms:modified xsi:type="dcterms:W3CDTF">2015-07-31T14:17:15Z</dcterms:modified>
</cp:coreProperties>
</file>