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69" r:id="rId3"/>
    <p:sldId id="278" r:id="rId4"/>
    <p:sldId id="265" r:id="rId5"/>
    <p:sldId id="268" r:id="rId6"/>
    <p:sldId id="273" r:id="rId7"/>
    <p:sldId id="275" r:id="rId8"/>
    <p:sldId id="276" r:id="rId9"/>
    <p:sldId id="277" r:id="rId10"/>
    <p:sldId id="272" r:id="rId1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1D04"/>
    <a:srgbClr val="6AC14B"/>
    <a:srgbClr val="E4D38C"/>
    <a:srgbClr val="D0B43C"/>
    <a:srgbClr val="DECA74"/>
    <a:srgbClr val="E5B255"/>
    <a:srgbClr val="CF89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6502D1-2476-492F-8FB0-F5180DAB0F4F}" type="datetimeFigureOut">
              <a:rPr lang="pl-PL" smtClean="0"/>
              <a:t>2015-07-02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066F0D-B3D9-4F5E-A7D3-C55C1B81F3F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68003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066F0D-B3D9-4F5E-A7D3-C55C1B81F3FB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10683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CC549-7344-4CB9-AECD-11271B018871}" type="datetimeFigureOut">
              <a:rPr lang="pl-PL" smtClean="0"/>
              <a:t>2015-07-02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75D2-8668-44A8-8E80-14519C948C4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4607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CC549-7344-4CB9-AECD-11271B018871}" type="datetimeFigureOut">
              <a:rPr lang="pl-PL" smtClean="0"/>
              <a:t>2015-07-02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75D2-8668-44A8-8E80-14519C948C4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00058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CC549-7344-4CB9-AECD-11271B018871}" type="datetimeFigureOut">
              <a:rPr lang="pl-PL" smtClean="0"/>
              <a:t>2015-07-02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75D2-8668-44A8-8E80-14519C948C4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03581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CC549-7344-4CB9-AECD-11271B018871}" type="datetimeFigureOut">
              <a:rPr lang="pl-PL" smtClean="0"/>
              <a:t>2015-07-02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75D2-8668-44A8-8E80-14519C948C4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39775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CC549-7344-4CB9-AECD-11271B018871}" type="datetimeFigureOut">
              <a:rPr lang="pl-PL" smtClean="0"/>
              <a:t>2015-07-02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75D2-8668-44A8-8E80-14519C948C4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28173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CC549-7344-4CB9-AECD-11271B018871}" type="datetimeFigureOut">
              <a:rPr lang="pl-PL" smtClean="0"/>
              <a:t>2015-07-02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75D2-8668-44A8-8E80-14519C948C4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10326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CC549-7344-4CB9-AECD-11271B018871}" type="datetimeFigureOut">
              <a:rPr lang="pl-PL" smtClean="0"/>
              <a:t>2015-07-02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75D2-8668-44A8-8E80-14519C948C4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71588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CC549-7344-4CB9-AECD-11271B018871}" type="datetimeFigureOut">
              <a:rPr lang="pl-PL" smtClean="0"/>
              <a:t>2015-07-02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75D2-8668-44A8-8E80-14519C948C4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49621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CC549-7344-4CB9-AECD-11271B018871}" type="datetimeFigureOut">
              <a:rPr lang="pl-PL" smtClean="0"/>
              <a:t>2015-07-02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75D2-8668-44A8-8E80-14519C948C4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4723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CC549-7344-4CB9-AECD-11271B018871}" type="datetimeFigureOut">
              <a:rPr lang="pl-PL" smtClean="0"/>
              <a:t>2015-07-02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75D2-8668-44A8-8E80-14519C948C4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6255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CC549-7344-4CB9-AECD-11271B018871}" type="datetimeFigureOut">
              <a:rPr lang="pl-PL" smtClean="0"/>
              <a:t>2015-07-02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975D2-8668-44A8-8E80-14519C948C4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4076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6CC549-7344-4CB9-AECD-11271B018871}" type="datetimeFigureOut">
              <a:rPr lang="pl-PL" smtClean="0"/>
              <a:t>2015-07-02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E975D2-8668-44A8-8E80-14519C948C4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3425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6539" y="0"/>
            <a:ext cx="9677982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0" y="2724875"/>
            <a:ext cx="52920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LANDSCAPES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93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2976330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720" y="620687"/>
            <a:ext cx="3351648" cy="2232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62561"/>
            <a:ext cx="291297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104" y="3861048"/>
            <a:ext cx="3334433" cy="22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061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74" y="260648"/>
            <a:ext cx="2976330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154" y="260648"/>
            <a:ext cx="3351648" cy="2232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74" y="3573016"/>
            <a:ext cx="2976330" cy="206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573016"/>
            <a:ext cx="3384375" cy="2108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1305509" y="2507642"/>
            <a:ext cx="94609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L   </a:t>
            </a:r>
            <a:r>
              <a:rPr lang="pl-PL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</a:t>
            </a:r>
            <a:endParaRPr lang="pl-PL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994655" y="2494710"/>
            <a:ext cx="4026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</a:t>
            </a:r>
            <a:endParaRPr lang="pl-PL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65624" y="5633092"/>
            <a:ext cx="32608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       NT       NS</a:t>
            </a:r>
            <a:r>
              <a:rPr lang="pl-PL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104859" y="5633092"/>
            <a:ext cx="17588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R   V   R</a:t>
            </a:r>
            <a:r>
              <a:rPr lang="pl-PL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80392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4230"/>
            <a:ext cx="7514476" cy="6969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391564"/>
            <a:ext cx="4248471" cy="4006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3435649" y="332656"/>
            <a:ext cx="22730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north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371297" y="2933377"/>
            <a:ext cx="18078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west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429764" y="5589240"/>
            <a:ext cx="22124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south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948264" y="2933377"/>
            <a:ext cx="15977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east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2857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Prostokąt 3"/>
          <p:cNvSpPr/>
          <p:nvPr/>
        </p:nvSpPr>
        <p:spPr>
          <a:xfrm>
            <a:off x="503537" y="116632"/>
            <a:ext cx="8073468" cy="914400"/>
          </a:xfrm>
          <a:prstGeom prst="rect">
            <a:avLst/>
          </a:prstGeom>
          <a:solidFill>
            <a:srgbClr val="B01D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503537" y="1031032"/>
            <a:ext cx="8073468" cy="914400"/>
          </a:xfrm>
          <a:prstGeom prst="rect">
            <a:avLst/>
          </a:prstGeom>
          <a:solidFill>
            <a:srgbClr val="E5B2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191696" y="138021"/>
            <a:ext cx="67536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</a:t>
            </a:r>
            <a:r>
              <a:rPr lang="pl-PL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ver</a:t>
            </a:r>
            <a: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5000 metres high 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016552" y="1026567"/>
            <a:ext cx="70474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500 - 2500 metres high 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503536" y="1945432"/>
            <a:ext cx="8073468" cy="914400"/>
          </a:xfrm>
          <a:prstGeom prst="rect">
            <a:avLst/>
          </a:prstGeom>
          <a:solidFill>
            <a:srgbClr val="E4D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321643" y="1965082"/>
            <a:ext cx="63821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200-500 metres high 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503536" y="2859832"/>
            <a:ext cx="8073468" cy="914400"/>
          </a:xfrm>
          <a:prstGeom prst="rect">
            <a:avLst/>
          </a:prstGeom>
          <a:solidFill>
            <a:srgbClr val="6AC1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1667585" y="2888412"/>
            <a:ext cx="56800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0 -200 </a:t>
            </a:r>
            <a: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metres high 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503537" y="3774232"/>
            <a:ext cx="8073468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1668485" y="3774232"/>
            <a:ext cx="56782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0 metres– </a:t>
            </a:r>
            <a:r>
              <a:rPr lang="pl-PL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sea</a:t>
            </a:r>
            <a:r>
              <a:rPr lang="pl-PL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pl-PL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level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531782" y="4697562"/>
            <a:ext cx="8073468" cy="914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1647547" y="4703358"/>
            <a:ext cx="57201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0-200</a:t>
            </a:r>
            <a: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metres </a:t>
            </a:r>
            <a:r>
              <a:rPr lang="pl-PL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deep</a:t>
            </a:r>
            <a: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531782" y="5626688"/>
            <a:ext cx="8073468" cy="9144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1115882" y="5627559"/>
            <a:ext cx="67937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</a:t>
            </a:r>
            <a:r>
              <a:rPr lang="pl-PL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ver</a:t>
            </a:r>
            <a: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5000 metres </a:t>
            </a:r>
            <a:r>
              <a:rPr lang="pl-PL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deep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3348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1" grpId="0"/>
      <p:bldP spid="13" grpId="0"/>
      <p:bldP spid="16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251520" y="4564712"/>
            <a:ext cx="8892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err="1" smtClean="0"/>
              <a:t>There</a:t>
            </a:r>
            <a:r>
              <a:rPr lang="pl-PL" sz="3600" dirty="0" smtClean="0"/>
              <a:t> </a:t>
            </a:r>
            <a:r>
              <a:rPr lang="pl-PL" sz="3600" dirty="0" err="1" smtClean="0"/>
              <a:t>are</a:t>
            </a:r>
            <a:r>
              <a:rPr lang="pl-PL" sz="3600" dirty="0" smtClean="0"/>
              <a:t> </a:t>
            </a:r>
            <a:r>
              <a:rPr lang="pl-PL" sz="3600" b="1" dirty="0" err="1" smtClean="0">
                <a:solidFill>
                  <a:srgbClr val="B01D04"/>
                </a:solidFill>
              </a:rPr>
              <a:t>higher</a:t>
            </a:r>
            <a:r>
              <a:rPr lang="pl-PL" sz="3600" b="1" dirty="0" smtClean="0">
                <a:solidFill>
                  <a:srgbClr val="B01D04"/>
                </a:solidFill>
              </a:rPr>
              <a:t>/</a:t>
            </a:r>
            <a:r>
              <a:rPr lang="pl-PL" sz="3600" b="1" dirty="0" err="1" smtClean="0">
                <a:solidFill>
                  <a:srgbClr val="B01D04"/>
                </a:solidFill>
              </a:rPr>
              <a:t>lower</a:t>
            </a:r>
            <a:r>
              <a:rPr lang="pl-PL" sz="3600" b="1" dirty="0" smtClean="0">
                <a:solidFill>
                  <a:srgbClr val="B01D04"/>
                </a:solidFill>
              </a:rPr>
              <a:t> mountains</a:t>
            </a:r>
            <a:r>
              <a:rPr lang="pl-PL" sz="3600" dirty="0" smtClean="0">
                <a:solidFill>
                  <a:srgbClr val="B01D04"/>
                </a:solidFill>
              </a:rPr>
              <a:t> </a:t>
            </a:r>
            <a:r>
              <a:rPr lang="pl-PL" sz="3600" dirty="0" smtClean="0"/>
              <a:t> </a:t>
            </a:r>
          </a:p>
          <a:p>
            <a:r>
              <a:rPr lang="pl-PL" sz="3600" dirty="0"/>
              <a:t>i</a:t>
            </a:r>
            <a:r>
              <a:rPr lang="pl-PL" sz="3600" dirty="0" smtClean="0"/>
              <a:t>n the UK</a:t>
            </a:r>
            <a:r>
              <a:rPr lang="pl-PL" sz="3600" dirty="0" smtClean="0"/>
              <a:t> </a:t>
            </a:r>
            <a:r>
              <a:rPr lang="pl-PL" sz="3600" dirty="0" err="1" smtClean="0"/>
              <a:t>than</a:t>
            </a:r>
            <a:r>
              <a:rPr lang="pl-PL" sz="3600" dirty="0" smtClean="0"/>
              <a:t> in Poland.</a:t>
            </a:r>
            <a:r>
              <a:rPr lang="pl-PL" sz="3600" dirty="0" smtClean="0"/>
              <a:t> </a:t>
            </a:r>
            <a:endParaRPr lang="pl-PL" sz="36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88" y="188641"/>
            <a:ext cx="3588581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8641"/>
            <a:ext cx="2908300" cy="201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755576" y="2564904"/>
            <a:ext cx="2341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THE GRAMPIANS </a:t>
            </a:r>
          </a:p>
          <a:p>
            <a:r>
              <a:rPr lang="pl-PL" dirty="0" smtClean="0"/>
              <a:t>Ben Nevis 1344 metres</a:t>
            </a: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5503356" y="2552863"/>
            <a:ext cx="18295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THE TATRAS</a:t>
            </a:r>
          </a:p>
          <a:p>
            <a:r>
              <a:rPr lang="pl-PL" dirty="0" smtClean="0"/>
              <a:t>Rysy 2503 metres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3640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0508" y="251875"/>
            <a:ext cx="4011962" cy="2880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260647"/>
            <a:ext cx="3960440" cy="2880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pole tekstowe 5"/>
          <p:cNvSpPr txBox="1"/>
          <p:nvPr/>
        </p:nvSpPr>
        <p:spPr>
          <a:xfrm>
            <a:off x="251520" y="4564712"/>
            <a:ext cx="8892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err="1" smtClean="0"/>
              <a:t>There</a:t>
            </a:r>
            <a:r>
              <a:rPr lang="pl-PL" sz="3600" dirty="0" smtClean="0"/>
              <a:t> </a:t>
            </a:r>
            <a:r>
              <a:rPr lang="pl-PL" sz="3600" dirty="0" err="1" smtClean="0"/>
              <a:t>are</a:t>
            </a:r>
            <a:r>
              <a:rPr lang="pl-PL" sz="3600" dirty="0" smtClean="0"/>
              <a:t>  </a:t>
            </a:r>
            <a:r>
              <a:rPr lang="pl-PL" sz="3600" b="1" dirty="0" err="1" smtClean="0">
                <a:solidFill>
                  <a:srgbClr val="0070C0"/>
                </a:solidFill>
              </a:rPr>
              <a:t>longer</a:t>
            </a:r>
            <a:r>
              <a:rPr lang="pl-PL" sz="3600" b="1" dirty="0" smtClean="0">
                <a:solidFill>
                  <a:srgbClr val="0070C0"/>
                </a:solidFill>
              </a:rPr>
              <a:t>/</a:t>
            </a:r>
            <a:r>
              <a:rPr lang="pl-PL" sz="3600" b="1" dirty="0" err="1" smtClean="0">
                <a:solidFill>
                  <a:srgbClr val="0070C0"/>
                </a:solidFill>
              </a:rPr>
              <a:t>shorter</a:t>
            </a:r>
            <a:r>
              <a:rPr lang="pl-PL" sz="3600" b="1" dirty="0" smtClean="0">
                <a:solidFill>
                  <a:srgbClr val="0070C0"/>
                </a:solidFill>
              </a:rPr>
              <a:t> </a:t>
            </a:r>
            <a:r>
              <a:rPr lang="pl-PL" sz="3600" b="1" dirty="0" err="1" smtClean="0">
                <a:solidFill>
                  <a:srgbClr val="0070C0"/>
                </a:solidFill>
              </a:rPr>
              <a:t>rivers</a:t>
            </a:r>
            <a:r>
              <a:rPr lang="pl-PL" sz="3600" dirty="0" smtClean="0">
                <a:solidFill>
                  <a:srgbClr val="0070C0"/>
                </a:solidFill>
              </a:rPr>
              <a:t> </a:t>
            </a:r>
          </a:p>
          <a:p>
            <a:r>
              <a:rPr lang="pl-PL" sz="3600" dirty="0" smtClean="0"/>
              <a:t>in the UK </a:t>
            </a:r>
            <a:r>
              <a:rPr lang="pl-PL" sz="3600" dirty="0" err="1" smtClean="0"/>
              <a:t>than</a:t>
            </a:r>
            <a:r>
              <a:rPr lang="pl-PL" sz="3600" dirty="0" smtClean="0"/>
              <a:t> in Poland.</a:t>
            </a:r>
            <a:endParaRPr lang="pl-PL" sz="36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755576" y="3501008"/>
            <a:ext cx="2245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River </a:t>
            </a:r>
            <a:r>
              <a:rPr lang="pl-PL" dirty="0" err="1" smtClean="0"/>
              <a:t>Thames</a:t>
            </a:r>
            <a:r>
              <a:rPr lang="pl-PL" dirty="0" smtClean="0"/>
              <a:t>  346 km</a:t>
            </a:r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148064" y="3496816"/>
            <a:ext cx="2315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River Vistula  1047 km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09264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5580112" y="3100318"/>
            <a:ext cx="2674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Hańcza 106,2 metres </a:t>
            </a:r>
            <a:r>
              <a:rPr lang="pl-PL" dirty="0" err="1" smtClean="0"/>
              <a:t>deep</a:t>
            </a:r>
            <a:endParaRPr lang="pl-PL" dirty="0"/>
          </a:p>
        </p:txBody>
      </p:sp>
      <p:sp>
        <p:nvSpPr>
          <p:cNvPr id="5" name="pole tekstowe 4"/>
          <p:cNvSpPr txBox="1"/>
          <p:nvPr/>
        </p:nvSpPr>
        <p:spPr>
          <a:xfrm>
            <a:off x="683568" y="3100318"/>
            <a:ext cx="2904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Loch </a:t>
            </a:r>
            <a:r>
              <a:rPr lang="pl-PL" dirty="0" err="1" smtClean="0"/>
              <a:t>Morar</a:t>
            </a:r>
            <a:r>
              <a:rPr lang="pl-PL" dirty="0" smtClean="0"/>
              <a:t> 310 metres </a:t>
            </a:r>
            <a:r>
              <a:rPr lang="pl-PL" dirty="0" err="1" smtClean="0"/>
              <a:t>deep</a:t>
            </a:r>
            <a:endParaRPr lang="pl-PL" dirty="0"/>
          </a:p>
        </p:txBody>
      </p:sp>
      <p:sp>
        <p:nvSpPr>
          <p:cNvPr id="6" name="pole tekstowe 5"/>
          <p:cNvSpPr txBox="1"/>
          <p:nvPr/>
        </p:nvSpPr>
        <p:spPr>
          <a:xfrm>
            <a:off x="179512" y="4221088"/>
            <a:ext cx="8892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err="1" smtClean="0"/>
              <a:t>There</a:t>
            </a:r>
            <a:r>
              <a:rPr lang="pl-PL" sz="3600" dirty="0" smtClean="0"/>
              <a:t> </a:t>
            </a:r>
            <a:r>
              <a:rPr lang="pl-PL" sz="3600" dirty="0" err="1" smtClean="0"/>
              <a:t>are</a:t>
            </a:r>
            <a:r>
              <a:rPr lang="pl-PL" sz="3600" dirty="0" smtClean="0"/>
              <a:t> </a:t>
            </a:r>
            <a:r>
              <a:rPr lang="pl-PL" sz="3600" b="1" dirty="0" err="1" smtClean="0">
                <a:solidFill>
                  <a:srgbClr val="0070C0"/>
                </a:solidFill>
              </a:rPr>
              <a:t>deeper</a:t>
            </a:r>
            <a:r>
              <a:rPr lang="pl-PL" sz="3600" b="1" dirty="0" smtClean="0">
                <a:solidFill>
                  <a:srgbClr val="0070C0"/>
                </a:solidFill>
              </a:rPr>
              <a:t>/</a:t>
            </a:r>
            <a:r>
              <a:rPr lang="pl-PL" sz="3600" b="1" dirty="0" err="1" smtClean="0">
                <a:solidFill>
                  <a:srgbClr val="0070C0"/>
                </a:solidFill>
              </a:rPr>
              <a:t>shallower</a:t>
            </a:r>
            <a:r>
              <a:rPr lang="pl-PL" sz="3600" b="1" dirty="0" smtClean="0">
                <a:solidFill>
                  <a:srgbClr val="0070C0"/>
                </a:solidFill>
              </a:rPr>
              <a:t> </a:t>
            </a:r>
            <a:r>
              <a:rPr lang="pl-PL" sz="3600" b="1" dirty="0" err="1" smtClean="0">
                <a:solidFill>
                  <a:srgbClr val="0070C0"/>
                </a:solidFill>
              </a:rPr>
              <a:t>lakes</a:t>
            </a:r>
            <a:r>
              <a:rPr lang="pl-PL" sz="3600" dirty="0" smtClean="0">
                <a:solidFill>
                  <a:srgbClr val="0070C0"/>
                </a:solidFill>
              </a:rPr>
              <a:t> </a:t>
            </a:r>
          </a:p>
          <a:p>
            <a:r>
              <a:rPr lang="pl-PL" sz="3600" dirty="0" smtClean="0"/>
              <a:t>in the UK</a:t>
            </a:r>
            <a:r>
              <a:rPr lang="pl-PL" sz="3600" dirty="0" smtClean="0"/>
              <a:t> </a:t>
            </a:r>
            <a:r>
              <a:rPr lang="pl-PL" sz="3600" dirty="0" err="1" smtClean="0"/>
              <a:t>than</a:t>
            </a:r>
            <a:r>
              <a:rPr lang="pl-PL" sz="3600" dirty="0" smtClean="0"/>
              <a:t> in Poland.</a:t>
            </a:r>
            <a:endParaRPr lang="pl-PL" sz="3600" dirty="0"/>
          </a:p>
        </p:txBody>
      </p:sp>
      <p:pic>
        <p:nvPicPr>
          <p:cNvPr id="17410" name="Picture 2" descr="C:\Users\Dandolo\Downloads\loch-ness-189076_12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360" y="407193"/>
            <a:ext cx="3700415" cy="244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1044" y="407193"/>
            <a:ext cx="3909743" cy="2445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046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5337316" y="2712480"/>
            <a:ext cx="22677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err="1" smtClean="0"/>
              <a:t>Warsaw</a:t>
            </a:r>
            <a:r>
              <a:rPr lang="pl-PL" b="1" dirty="0" smtClean="0"/>
              <a:t> </a:t>
            </a:r>
          </a:p>
          <a:p>
            <a:r>
              <a:rPr lang="pl-PL" dirty="0" smtClean="0"/>
              <a:t>517 </a:t>
            </a:r>
            <a:r>
              <a:rPr lang="pl-PL" dirty="0" err="1" smtClean="0"/>
              <a:t>square</a:t>
            </a:r>
            <a:r>
              <a:rPr lang="pl-PL" dirty="0" smtClean="0"/>
              <a:t> </a:t>
            </a:r>
            <a:r>
              <a:rPr lang="pl-PL" dirty="0" err="1" smtClean="0"/>
              <a:t>kilometres</a:t>
            </a:r>
            <a:endParaRPr lang="pl-PL" dirty="0" smtClean="0"/>
          </a:p>
          <a:p>
            <a:r>
              <a:rPr lang="pl-PL" dirty="0" smtClean="0"/>
              <a:t>1,7 </a:t>
            </a:r>
            <a:r>
              <a:rPr lang="pl-PL" dirty="0" err="1" smtClean="0"/>
              <a:t>million</a:t>
            </a:r>
            <a:r>
              <a:rPr lang="pl-PL" dirty="0" smtClean="0"/>
              <a:t> </a:t>
            </a:r>
            <a:r>
              <a:rPr lang="pl-PL" dirty="0" err="1" smtClean="0"/>
              <a:t>people</a:t>
            </a:r>
            <a:endParaRPr lang="pl-PL" dirty="0"/>
          </a:p>
        </p:txBody>
      </p:sp>
      <p:sp>
        <p:nvSpPr>
          <p:cNvPr id="5" name="pole tekstowe 4"/>
          <p:cNvSpPr txBox="1"/>
          <p:nvPr/>
        </p:nvSpPr>
        <p:spPr>
          <a:xfrm>
            <a:off x="683567" y="2670916"/>
            <a:ext cx="23847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London </a:t>
            </a:r>
          </a:p>
          <a:p>
            <a:r>
              <a:rPr lang="pl-PL" dirty="0" smtClean="0"/>
              <a:t>1737 </a:t>
            </a:r>
            <a:r>
              <a:rPr lang="pl-PL" dirty="0" err="1" smtClean="0"/>
              <a:t>square</a:t>
            </a:r>
            <a:r>
              <a:rPr lang="pl-PL" dirty="0" smtClean="0"/>
              <a:t> </a:t>
            </a:r>
            <a:r>
              <a:rPr lang="pl-PL" dirty="0" err="1" smtClean="0"/>
              <a:t>kilometres</a:t>
            </a:r>
            <a:endParaRPr lang="pl-PL" dirty="0" smtClean="0"/>
          </a:p>
          <a:p>
            <a:r>
              <a:rPr lang="pl-PL" dirty="0" smtClean="0"/>
              <a:t>9 </a:t>
            </a:r>
            <a:r>
              <a:rPr lang="pl-PL" dirty="0" err="1" smtClean="0"/>
              <a:t>million</a:t>
            </a:r>
            <a:r>
              <a:rPr lang="pl-PL" dirty="0" smtClean="0"/>
              <a:t> </a:t>
            </a:r>
            <a:r>
              <a:rPr lang="pl-PL" dirty="0" err="1" smtClean="0"/>
              <a:t>people</a:t>
            </a:r>
            <a:r>
              <a:rPr lang="pl-PL" dirty="0" smtClean="0"/>
              <a:t>  </a:t>
            </a:r>
            <a:endParaRPr lang="pl-PL" dirty="0"/>
          </a:p>
        </p:txBody>
      </p:sp>
      <p:sp>
        <p:nvSpPr>
          <p:cNvPr id="6" name="pole tekstowe 5"/>
          <p:cNvSpPr txBox="1"/>
          <p:nvPr/>
        </p:nvSpPr>
        <p:spPr>
          <a:xfrm>
            <a:off x="179512" y="4221088"/>
            <a:ext cx="8892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err="1" smtClean="0"/>
              <a:t>There</a:t>
            </a:r>
            <a:r>
              <a:rPr lang="pl-PL" sz="3600" dirty="0" smtClean="0"/>
              <a:t> </a:t>
            </a:r>
            <a:r>
              <a:rPr lang="pl-PL" sz="3600" dirty="0" err="1" smtClean="0"/>
              <a:t>are</a:t>
            </a:r>
            <a:r>
              <a:rPr lang="pl-PL" sz="3600" dirty="0" smtClean="0"/>
              <a:t> </a:t>
            </a:r>
            <a:r>
              <a:rPr lang="pl-PL" sz="3600" b="1" dirty="0" err="1" smtClean="0">
                <a:solidFill>
                  <a:srgbClr val="7030A0"/>
                </a:solidFill>
              </a:rPr>
              <a:t>smaller</a:t>
            </a:r>
            <a:r>
              <a:rPr lang="pl-PL" sz="3600" b="1" dirty="0" smtClean="0">
                <a:solidFill>
                  <a:srgbClr val="7030A0"/>
                </a:solidFill>
              </a:rPr>
              <a:t>/</a:t>
            </a:r>
            <a:r>
              <a:rPr lang="pl-PL" sz="3600" b="1" dirty="0" err="1" smtClean="0">
                <a:solidFill>
                  <a:srgbClr val="7030A0"/>
                </a:solidFill>
              </a:rPr>
              <a:t>bigger</a:t>
            </a:r>
            <a:r>
              <a:rPr lang="pl-PL" sz="3600" b="1" dirty="0" smtClean="0">
                <a:solidFill>
                  <a:srgbClr val="7030A0"/>
                </a:solidFill>
              </a:rPr>
              <a:t> </a:t>
            </a:r>
            <a:r>
              <a:rPr lang="pl-PL" sz="3600" b="1" dirty="0" err="1" smtClean="0">
                <a:solidFill>
                  <a:srgbClr val="7030A0"/>
                </a:solidFill>
              </a:rPr>
              <a:t>cities</a:t>
            </a:r>
            <a:r>
              <a:rPr lang="pl-PL" sz="3600" dirty="0" smtClean="0">
                <a:solidFill>
                  <a:srgbClr val="7030A0"/>
                </a:solidFill>
              </a:rPr>
              <a:t> </a:t>
            </a:r>
          </a:p>
          <a:p>
            <a:r>
              <a:rPr lang="pl-PL" sz="3600" dirty="0"/>
              <a:t>i</a:t>
            </a:r>
            <a:r>
              <a:rPr lang="pl-PL" sz="3600" dirty="0" smtClean="0"/>
              <a:t>n</a:t>
            </a:r>
            <a:r>
              <a:rPr lang="pl-PL" sz="3600" dirty="0" smtClean="0">
                <a:solidFill>
                  <a:srgbClr val="0070C0"/>
                </a:solidFill>
              </a:rPr>
              <a:t> </a:t>
            </a:r>
            <a:r>
              <a:rPr lang="pl-PL" sz="3600" dirty="0" smtClean="0"/>
              <a:t>the UK</a:t>
            </a:r>
            <a:r>
              <a:rPr lang="pl-PL" sz="3600" dirty="0" smtClean="0"/>
              <a:t> </a:t>
            </a:r>
            <a:r>
              <a:rPr lang="pl-PL" sz="3600" dirty="0" err="1" smtClean="0"/>
              <a:t>than</a:t>
            </a:r>
            <a:r>
              <a:rPr lang="pl-PL" sz="3600" dirty="0" smtClean="0"/>
              <a:t> in Poland.</a:t>
            </a:r>
            <a:endParaRPr lang="pl-PL" sz="3600" dirty="0"/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01001"/>
            <a:ext cx="3186907" cy="2390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73" y="239652"/>
            <a:ext cx="3421447" cy="2282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414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88640"/>
            <a:ext cx="3621083" cy="3358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5991541" y="3646964"/>
            <a:ext cx="22333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/>
              <a:t>312 679 </a:t>
            </a:r>
            <a:r>
              <a:rPr lang="pl-PL" dirty="0" smtClean="0"/>
              <a:t>km²</a:t>
            </a:r>
          </a:p>
          <a:p>
            <a:r>
              <a:rPr lang="pl-PL" dirty="0" smtClean="0"/>
              <a:t>38,5 </a:t>
            </a:r>
            <a:r>
              <a:rPr lang="pl-PL" dirty="0" err="1" smtClean="0"/>
              <a:t>million</a:t>
            </a:r>
            <a:r>
              <a:rPr lang="pl-PL" dirty="0" smtClean="0"/>
              <a:t> of </a:t>
            </a:r>
            <a:r>
              <a:rPr lang="pl-PL" dirty="0" err="1" smtClean="0"/>
              <a:t>people</a:t>
            </a:r>
            <a:endParaRPr lang="pl-PL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42" y="-387424"/>
            <a:ext cx="2268660" cy="4219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ostokąt 4"/>
          <p:cNvSpPr/>
          <p:nvPr/>
        </p:nvSpPr>
        <p:spPr>
          <a:xfrm>
            <a:off x="1529866" y="3751472"/>
            <a:ext cx="22333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/>
              <a:t>229 848</a:t>
            </a:r>
            <a:r>
              <a:rPr lang="pl-PL" dirty="0"/>
              <a:t> </a:t>
            </a:r>
            <a:r>
              <a:rPr lang="pl-PL" dirty="0" smtClean="0"/>
              <a:t>km²</a:t>
            </a:r>
          </a:p>
          <a:p>
            <a:r>
              <a:rPr lang="pl-PL" dirty="0" smtClean="0"/>
              <a:t>63,8 </a:t>
            </a:r>
            <a:r>
              <a:rPr lang="pl-PL" dirty="0" err="1" smtClean="0"/>
              <a:t>million</a:t>
            </a:r>
            <a:r>
              <a:rPr lang="pl-PL" dirty="0" smtClean="0"/>
              <a:t> of </a:t>
            </a:r>
            <a:r>
              <a:rPr lang="pl-PL" dirty="0" err="1" smtClean="0"/>
              <a:t>people</a:t>
            </a:r>
            <a:endParaRPr lang="pl-PL" dirty="0"/>
          </a:p>
        </p:txBody>
      </p:sp>
      <p:sp>
        <p:nvSpPr>
          <p:cNvPr id="6" name="pole tekstowe 5"/>
          <p:cNvSpPr txBox="1"/>
          <p:nvPr/>
        </p:nvSpPr>
        <p:spPr>
          <a:xfrm>
            <a:off x="323528" y="4653136"/>
            <a:ext cx="717465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/>
              <a:t>The UK </a:t>
            </a:r>
            <a:r>
              <a:rPr lang="pl-PL" sz="3600" dirty="0" err="1" smtClean="0"/>
              <a:t>is</a:t>
            </a:r>
            <a:r>
              <a:rPr lang="pl-PL" sz="3600" dirty="0" smtClean="0"/>
              <a:t> </a:t>
            </a:r>
            <a:r>
              <a:rPr lang="pl-PL" sz="3600" b="1" dirty="0" err="1" smtClean="0">
                <a:solidFill>
                  <a:srgbClr val="7030A0"/>
                </a:solidFill>
              </a:rPr>
              <a:t>smaller</a:t>
            </a:r>
            <a:r>
              <a:rPr lang="pl-PL" sz="3600" b="1" dirty="0" smtClean="0">
                <a:solidFill>
                  <a:srgbClr val="7030A0"/>
                </a:solidFill>
              </a:rPr>
              <a:t>/</a:t>
            </a:r>
            <a:r>
              <a:rPr lang="pl-PL" sz="3600" b="1" dirty="0" err="1" smtClean="0">
                <a:solidFill>
                  <a:srgbClr val="7030A0"/>
                </a:solidFill>
              </a:rPr>
              <a:t>bigger</a:t>
            </a:r>
            <a:r>
              <a:rPr lang="pl-PL" sz="3600" dirty="0" smtClean="0"/>
              <a:t> </a:t>
            </a:r>
            <a:r>
              <a:rPr lang="pl-PL" sz="3600" dirty="0" err="1" smtClean="0"/>
              <a:t>than</a:t>
            </a:r>
            <a:r>
              <a:rPr lang="pl-PL" sz="3600" dirty="0" smtClean="0"/>
              <a:t> Poland</a:t>
            </a:r>
          </a:p>
          <a:p>
            <a:r>
              <a:rPr lang="pl-PL" sz="3600" dirty="0"/>
              <a:t>b</a:t>
            </a:r>
            <a:r>
              <a:rPr lang="pl-PL" sz="3600" dirty="0" smtClean="0"/>
              <a:t>ut </a:t>
            </a:r>
            <a:r>
              <a:rPr lang="pl-PL" sz="3600" b="1" dirty="0" err="1" smtClean="0">
                <a:solidFill>
                  <a:srgbClr val="7030A0"/>
                </a:solidFill>
              </a:rPr>
              <a:t>more</a:t>
            </a:r>
            <a:r>
              <a:rPr lang="pl-PL" sz="3600" b="1" dirty="0" smtClean="0">
                <a:solidFill>
                  <a:srgbClr val="7030A0"/>
                </a:solidFill>
              </a:rPr>
              <a:t>/</a:t>
            </a:r>
            <a:r>
              <a:rPr lang="pl-PL" sz="3600" b="1" dirty="0" err="1" smtClean="0">
                <a:solidFill>
                  <a:srgbClr val="7030A0"/>
                </a:solidFill>
              </a:rPr>
              <a:t>fewer</a:t>
            </a:r>
            <a:r>
              <a:rPr lang="pl-PL" sz="3600" b="1" dirty="0" smtClean="0">
                <a:solidFill>
                  <a:srgbClr val="7030A0"/>
                </a:solidFill>
              </a:rPr>
              <a:t> </a:t>
            </a:r>
            <a:r>
              <a:rPr lang="pl-PL" sz="3600" b="1" dirty="0" err="1" smtClean="0">
                <a:solidFill>
                  <a:srgbClr val="7030A0"/>
                </a:solidFill>
              </a:rPr>
              <a:t>people</a:t>
            </a:r>
            <a:r>
              <a:rPr lang="pl-PL" sz="3600" b="1" dirty="0" smtClean="0">
                <a:solidFill>
                  <a:srgbClr val="7030A0"/>
                </a:solidFill>
              </a:rPr>
              <a:t> </a:t>
            </a:r>
            <a:r>
              <a:rPr lang="pl-PL" sz="3600" dirty="0" smtClean="0"/>
              <a:t>live </a:t>
            </a:r>
            <a:r>
              <a:rPr lang="pl-PL" sz="3600" dirty="0" err="1" smtClean="0"/>
              <a:t>there</a:t>
            </a:r>
            <a:r>
              <a:rPr lang="pl-PL" sz="3600" dirty="0" smtClean="0"/>
              <a:t>. </a:t>
            </a:r>
            <a:endParaRPr lang="pl-PL" sz="3600" dirty="0"/>
          </a:p>
        </p:txBody>
      </p:sp>
    </p:spTree>
    <p:extLst>
      <p:ext uri="{BB962C8B-B14F-4D97-AF65-F5344CB8AC3E}">
        <p14:creationId xmlns:p14="http://schemas.microsoft.com/office/powerpoint/2010/main" val="51114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201</Words>
  <Application>Microsoft Office PowerPoint</Application>
  <PresentationFormat>Pokaz na ekranie (4:3)</PresentationFormat>
  <Paragraphs>50</Paragraphs>
  <Slides>10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Dandolo</dc:creator>
  <cp:lastModifiedBy>Dandolo</cp:lastModifiedBy>
  <cp:revision>24</cp:revision>
  <dcterms:created xsi:type="dcterms:W3CDTF">2015-07-02T04:27:01Z</dcterms:created>
  <dcterms:modified xsi:type="dcterms:W3CDTF">2015-07-02T11:04:29Z</dcterms:modified>
</cp:coreProperties>
</file>