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62" r:id="rId2"/>
    <p:sldId id="256" r:id="rId3"/>
    <p:sldId id="264" r:id="rId4"/>
    <p:sldId id="266" r:id="rId5"/>
    <p:sldId id="272" r:id="rId6"/>
    <p:sldId id="257" r:id="rId7"/>
    <p:sldId id="259" r:id="rId8"/>
    <p:sldId id="258" r:id="rId9"/>
    <p:sldId id="271" r:id="rId10"/>
    <p:sldId id="269" r:id="rId11"/>
    <p:sldId id="267" r:id="rId12"/>
    <p:sldId id="268" r:id="rId13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4167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Bez stylu, bez siatki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Bez stylu, siatka tabeli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D7AC3CCA-C797-4891-BE02-D94E43425B78}" styleName="Styl pośredni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69" autoAdjust="0"/>
    <p:restoredTop sz="62952" autoAdjust="0"/>
  </p:normalViewPr>
  <p:slideViewPr>
    <p:cSldViewPr>
      <p:cViewPr varScale="1">
        <p:scale>
          <a:sx n="47" d="100"/>
          <a:sy n="47" d="100"/>
        </p:scale>
        <p:origin x="1506" y="4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015EE5B-7FB9-4D2F-A8B0-0FD0C7D37C30}" type="datetimeFigureOut">
              <a:rPr lang="pl-PL" smtClean="0"/>
              <a:t>2015-07-20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BD04B3-C71F-4A03-AB1B-0930235D5830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7783668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DA9E5E-BACE-426B-8737-71873A06C82F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5730549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D04B3-C71F-4A03-AB1B-0930235D5830}" type="slidenum">
              <a:rPr lang="pl-PL" smtClean="0"/>
              <a:t>2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31400123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D04B3-C71F-4A03-AB1B-0930235D5830}" type="slidenum">
              <a:rPr lang="pl-PL" smtClean="0"/>
              <a:t>3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81582106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10F68-F9E2-48FF-BCB7-B785E2FD4945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470316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b="0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D04B3-C71F-4A03-AB1B-0930235D5830}" type="slidenum">
              <a:rPr lang="pl-PL" smtClean="0"/>
              <a:t>5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35248068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D04B3-C71F-4A03-AB1B-0930235D5830}" type="slidenum">
              <a:rPr lang="pl-PL" smtClean="0"/>
              <a:t>6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44934457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D04B3-C71F-4A03-AB1B-0930235D5830}" type="slidenum">
              <a:rPr lang="pl-PL" smtClean="0"/>
              <a:t>7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78426336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D04B3-C71F-4A03-AB1B-0930235D5830}" type="slidenum">
              <a:rPr lang="pl-PL" smtClean="0"/>
              <a:t>8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05029498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b="1" i="1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B2D611-E90D-4E8C-BB44-470B1992159A}" type="slidenum">
              <a:rPr lang="pl-PL" smtClean="0"/>
              <a:t>9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42438779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D04B3-C71F-4A03-AB1B-0930235D5830}" type="slidenum">
              <a:rPr lang="pl-PL" smtClean="0"/>
              <a:t>10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11457950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D04B3-C71F-4A03-AB1B-0930235D5830}" type="slidenum">
              <a:rPr lang="pl-PL" smtClean="0"/>
              <a:t>11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7718719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D04B3-C71F-4A03-AB1B-0930235D5830}" type="slidenum">
              <a:rPr lang="pl-PL" smtClean="0"/>
              <a:t>12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6878248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2F3F6A-9712-45EE-B89E-59C208EEADA0}" type="datetimeFigureOut">
              <a:rPr lang="pl-PL" smtClean="0"/>
              <a:t>2015-07-20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B6A26-4264-4BBA-8935-B89FBB5E5D9D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739603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2F3F6A-9712-45EE-B89E-59C208EEADA0}" type="datetimeFigureOut">
              <a:rPr lang="pl-PL" smtClean="0"/>
              <a:t>2015-07-20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B6A26-4264-4BBA-8935-B89FBB5E5D9D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6803422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2F3F6A-9712-45EE-B89E-59C208EEADA0}" type="datetimeFigureOut">
              <a:rPr lang="pl-PL" smtClean="0"/>
              <a:t>2015-07-20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B6A26-4264-4BBA-8935-B89FBB5E5D9D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0675353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2F3F6A-9712-45EE-B89E-59C208EEADA0}" type="datetimeFigureOut">
              <a:rPr lang="pl-PL" smtClean="0"/>
              <a:t>2015-07-20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B6A26-4264-4BBA-8935-B89FBB5E5D9D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9347736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2F3F6A-9712-45EE-B89E-59C208EEADA0}" type="datetimeFigureOut">
              <a:rPr lang="pl-PL" smtClean="0"/>
              <a:t>2015-07-20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B6A26-4264-4BBA-8935-B89FBB5E5D9D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381973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2F3F6A-9712-45EE-B89E-59C208EEADA0}" type="datetimeFigureOut">
              <a:rPr lang="pl-PL" smtClean="0"/>
              <a:t>2015-07-20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B6A26-4264-4BBA-8935-B89FBB5E5D9D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0051966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2F3F6A-9712-45EE-B89E-59C208EEADA0}" type="datetimeFigureOut">
              <a:rPr lang="pl-PL" smtClean="0"/>
              <a:t>2015-07-20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B6A26-4264-4BBA-8935-B89FBB5E5D9D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0705071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2F3F6A-9712-45EE-B89E-59C208EEADA0}" type="datetimeFigureOut">
              <a:rPr lang="pl-PL" smtClean="0"/>
              <a:t>2015-07-20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B6A26-4264-4BBA-8935-B89FBB5E5D9D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9874082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2F3F6A-9712-45EE-B89E-59C208EEADA0}" type="datetimeFigureOut">
              <a:rPr lang="pl-PL" smtClean="0"/>
              <a:t>2015-07-20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B6A26-4264-4BBA-8935-B89FBB5E5D9D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4954790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2F3F6A-9712-45EE-B89E-59C208EEADA0}" type="datetimeFigureOut">
              <a:rPr lang="pl-PL" smtClean="0"/>
              <a:t>2015-07-20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B6A26-4264-4BBA-8935-B89FBB5E5D9D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1494012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2F3F6A-9712-45EE-B89E-59C208EEADA0}" type="datetimeFigureOut">
              <a:rPr lang="pl-PL" smtClean="0"/>
              <a:t>2015-07-20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B6A26-4264-4BBA-8935-B89FBB5E5D9D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2730620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2F3F6A-9712-45EE-B89E-59C208EEADA0}" type="datetimeFigureOut">
              <a:rPr lang="pl-PL" smtClean="0"/>
              <a:t>2015-07-20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FB6A26-4264-4BBA-8935-B89FBB5E5D9D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1799274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l-PL" dirty="0"/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33982" y="0"/>
            <a:ext cx="9677982" cy="6858000"/>
          </a:xfrm>
          <a:prstGeom prst="rect">
            <a:avLst/>
          </a:prstGeom>
        </p:spPr>
      </p:pic>
      <p:sp>
        <p:nvSpPr>
          <p:cNvPr id="5" name="pole tekstowe 4"/>
          <p:cNvSpPr txBox="1"/>
          <p:nvPr/>
        </p:nvSpPr>
        <p:spPr>
          <a:xfrm>
            <a:off x="-14808" y="2551837"/>
            <a:ext cx="435699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lasa III</a:t>
            </a:r>
          </a:p>
          <a:p>
            <a:r>
              <a:rPr lang="pl-PL" sz="3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oduł 03 </a:t>
            </a:r>
          </a:p>
          <a:p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MAPS AND PLAN</a:t>
            </a:r>
            <a:r>
              <a:rPr lang="pl-PL" sz="36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endParaRPr lang="pl-PL" sz="36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pole tekstowe 5"/>
          <p:cNvSpPr txBox="1"/>
          <p:nvPr/>
        </p:nvSpPr>
        <p:spPr>
          <a:xfrm>
            <a:off x="0" y="5257800"/>
            <a:ext cx="78726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i="1" dirty="0">
                <a:solidFill>
                  <a:srgbClr val="4472C4">
                    <a:lumMod val="75000"/>
                  </a:srgbClr>
                </a:solidFill>
              </a:rPr>
              <a:t>PI Synergia początkowej nauki języka obcego z edukacją wczesnoszkolną i technologiami informacyjno-komunikacyjnymi. </a:t>
            </a:r>
          </a:p>
          <a:p>
            <a:r>
              <a:rPr lang="pl-PL" sz="1200" dirty="0">
                <a:solidFill>
                  <a:prstClr val="black"/>
                </a:solidFill>
              </a:rPr>
              <a:t>Projekt współfinansowany przez Europejski Fundusz Społeczny w ramach Programu Operacyjnego Kapitał Ludzki. </a:t>
            </a:r>
          </a:p>
          <a:p>
            <a:r>
              <a:rPr lang="pl-PL" sz="1200" dirty="0">
                <a:solidFill>
                  <a:prstClr val="black"/>
                </a:solidFill>
              </a:rPr>
              <a:t>Priorytet III Wysoka jakość systemu oświaty, Działanie 3.3 Poprawa jakości kształcenia, Poddziałanie 3.3.4 Modernizacja treści i metod kształcenia – projekty konkursowe. </a:t>
            </a:r>
          </a:p>
        </p:txBody>
      </p:sp>
    </p:spTree>
    <p:extLst>
      <p:ext uri="{BB962C8B-B14F-4D97-AF65-F5344CB8AC3E}">
        <p14:creationId xmlns:p14="http://schemas.microsoft.com/office/powerpoint/2010/main" val="730168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5049" y="233264"/>
            <a:ext cx="4062826" cy="66247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69515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Ania\Downloads\compass-163722_128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386" y="852706"/>
            <a:ext cx="7943833" cy="5256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Prostokąt 4"/>
          <p:cNvSpPr/>
          <p:nvPr/>
        </p:nvSpPr>
        <p:spPr>
          <a:xfrm>
            <a:off x="2882357" y="2254978"/>
            <a:ext cx="3027779" cy="230090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rostokąt 5"/>
          <p:cNvSpPr/>
          <p:nvPr/>
        </p:nvSpPr>
        <p:spPr>
          <a:xfrm>
            <a:off x="5923726" y="2270937"/>
            <a:ext cx="3220274" cy="2302119"/>
          </a:xfrm>
          <a:prstGeom prst="rect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7" name="Prostokąt 6"/>
          <p:cNvSpPr/>
          <p:nvPr/>
        </p:nvSpPr>
        <p:spPr>
          <a:xfrm>
            <a:off x="1" y="4573057"/>
            <a:ext cx="2930552" cy="2284943"/>
          </a:xfrm>
          <a:prstGeom prst="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8" name="Prostokąt 7"/>
          <p:cNvSpPr/>
          <p:nvPr/>
        </p:nvSpPr>
        <p:spPr>
          <a:xfrm>
            <a:off x="2882357" y="4573058"/>
            <a:ext cx="3027779" cy="2270937"/>
          </a:xfrm>
          <a:prstGeom prst="rect">
            <a:avLst/>
          </a:prstGeom>
          <a:solidFill>
            <a:schemeClr val="tx2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5910136" y="4573057"/>
            <a:ext cx="3233864" cy="2284943"/>
          </a:xfrm>
          <a:prstGeom prst="rect">
            <a:avLst/>
          </a:prstGeom>
          <a:solidFill>
            <a:srgbClr val="F50FC9"/>
          </a:solidFill>
          <a:ln>
            <a:solidFill>
              <a:srgbClr val="F50FC9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0" name="Prostokąt 9"/>
          <p:cNvSpPr/>
          <p:nvPr/>
        </p:nvSpPr>
        <p:spPr>
          <a:xfrm>
            <a:off x="0" y="2270936"/>
            <a:ext cx="2895947" cy="2302122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1" name="Prostokąt 10"/>
          <p:cNvSpPr/>
          <p:nvPr/>
        </p:nvSpPr>
        <p:spPr>
          <a:xfrm>
            <a:off x="0" y="-15959"/>
            <a:ext cx="2895947" cy="230089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2882357" y="-15958"/>
            <a:ext cx="3041369" cy="2270936"/>
          </a:xfrm>
          <a:prstGeom prst="rect">
            <a:avLst/>
          </a:prstGeom>
          <a:ln>
            <a:solidFill>
              <a:schemeClr val="accent6">
                <a:lumMod val="75000"/>
              </a:schemeClr>
            </a:solidFill>
          </a:ln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3" name="Prostokąt 12"/>
          <p:cNvSpPr/>
          <p:nvPr/>
        </p:nvSpPr>
        <p:spPr>
          <a:xfrm>
            <a:off x="5923726" y="-15959"/>
            <a:ext cx="3233864" cy="2300899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8618091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73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4" fill="hold">
                      <p:stCondLst>
                        <p:cond delay="0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1" grpId="1" animBg="1"/>
      <p:bldP spid="12" grpId="0" animBg="1"/>
      <p:bldP spid="1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ole tekstowe 3"/>
          <p:cNvSpPr txBox="1"/>
          <p:nvPr/>
        </p:nvSpPr>
        <p:spPr>
          <a:xfrm>
            <a:off x="395536" y="1584542"/>
            <a:ext cx="345638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6600" b="1" dirty="0" err="1" smtClean="0">
                <a:solidFill>
                  <a:schemeClr val="accent4">
                    <a:lumMod val="50000"/>
                  </a:schemeClr>
                </a:solidFill>
                <a:latin typeface="Britannic Bold" panose="020B0903060703020204" pitchFamily="34" charset="0"/>
              </a:rPr>
              <a:t>scale</a:t>
            </a:r>
            <a:endParaRPr lang="en-GB" sz="6600" b="1" dirty="0">
              <a:solidFill>
                <a:schemeClr val="accent4">
                  <a:lumMod val="50000"/>
                </a:schemeClr>
              </a:solidFill>
              <a:latin typeface="Britannic Bold" panose="020B0903060703020204" pitchFamily="34" charset="0"/>
            </a:endParaRPr>
          </a:p>
        </p:txBody>
      </p:sp>
      <p:sp>
        <p:nvSpPr>
          <p:cNvPr id="6" name="pole tekstowe 5"/>
          <p:cNvSpPr txBox="1"/>
          <p:nvPr/>
        </p:nvSpPr>
        <p:spPr>
          <a:xfrm>
            <a:off x="1043608" y="3645024"/>
            <a:ext cx="345638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6600" b="1" dirty="0">
                <a:solidFill>
                  <a:srgbClr val="00B050"/>
                </a:solidFill>
                <a:latin typeface="Tempus Sans ITC" panose="04020404030D07020202" pitchFamily="82" charset="0"/>
              </a:rPr>
              <a:t>m</a:t>
            </a:r>
            <a:r>
              <a:rPr lang="pl-PL" sz="6600" b="1" dirty="0" smtClean="0">
                <a:solidFill>
                  <a:srgbClr val="00B050"/>
                </a:solidFill>
                <a:latin typeface="Tempus Sans ITC" panose="04020404030D07020202" pitchFamily="82" charset="0"/>
              </a:rPr>
              <a:t>ap </a:t>
            </a:r>
            <a:r>
              <a:rPr lang="pl-PL" sz="6600" b="1" dirty="0" err="1" smtClean="0">
                <a:solidFill>
                  <a:srgbClr val="00B050"/>
                </a:solidFill>
                <a:latin typeface="Tempus Sans ITC" panose="04020404030D07020202" pitchFamily="82" charset="0"/>
              </a:rPr>
              <a:t>key</a:t>
            </a:r>
            <a:endParaRPr lang="en-GB" sz="6600" b="1" dirty="0">
              <a:solidFill>
                <a:srgbClr val="00B050"/>
              </a:solidFill>
              <a:latin typeface="Tempus Sans ITC" panose="04020404030D07020202" pitchFamily="82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3851920" y="4869160"/>
            <a:ext cx="496855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6600" b="1" dirty="0" err="1">
                <a:solidFill>
                  <a:srgbClr val="FF0000"/>
                </a:solidFill>
                <a:latin typeface="Graphite Std Wide" pitchFamily="66" charset="0"/>
              </a:rPr>
              <a:t>c</a:t>
            </a:r>
            <a:r>
              <a:rPr lang="pl-PL" sz="6600" b="1" dirty="0" err="1" smtClean="0">
                <a:solidFill>
                  <a:srgbClr val="FF0000"/>
                </a:solidFill>
                <a:latin typeface="Graphite Std Wide" pitchFamily="66" charset="0"/>
              </a:rPr>
              <a:t>ompass</a:t>
            </a:r>
            <a:r>
              <a:rPr lang="pl-PL" sz="6600" b="1" dirty="0" smtClean="0">
                <a:solidFill>
                  <a:srgbClr val="FF0000"/>
                </a:solidFill>
                <a:latin typeface="Graphite Std Wide" pitchFamily="66" charset="0"/>
              </a:rPr>
              <a:t> </a:t>
            </a:r>
            <a:r>
              <a:rPr lang="pl-PL" sz="6600" b="1" dirty="0" err="1" smtClean="0">
                <a:solidFill>
                  <a:srgbClr val="FF0000"/>
                </a:solidFill>
                <a:latin typeface="Graphite Std Wide" pitchFamily="66" charset="0"/>
              </a:rPr>
              <a:t>rose</a:t>
            </a:r>
            <a:endParaRPr lang="en-GB" sz="6600" b="1" dirty="0">
              <a:solidFill>
                <a:srgbClr val="FF0000"/>
              </a:solidFill>
              <a:latin typeface="Graphite Std Wide" pitchFamily="66" charset="0"/>
            </a:endParaRPr>
          </a:p>
        </p:txBody>
      </p:sp>
      <p:sp>
        <p:nvSpPr>
          <p:cNvPr id="8" name="pole tekstowe 7"/>
          <p:cNvSpPr txBox="1"/>
          <p:nvPr/>
        </p:nvSpPr>
        <p:spPr>
          <a:xfrm>
            <a:off x="4860032" y="692696"/>
            <a:ext cx="345638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6600" b="1" dirty="0" err="1" smtClean="0">
                <a:solidFill>
                  <a:schemeClr val="accent2">
                    <a:lumMod val="50000"/>
                  </a:schemeClr>
                </a:solidFill>
                <a:latin typeface="Berlin Sans FB" panose="020E0602020502020306" pitchFamily="34" charset="0"/>
              </a:rPr>
              <a:t>title</a:t>
            </a:r>
            <a:endParaRPr lang="en-GB" sz="6600" b="1" dirty="0">
              <a:solidFill>
                <a:schemeClr val="accent2">
                  <a:lumMod val="50000"/>
                </a:schemeClr>
              </a:solidFill>
              <a:latin typeface="Berlin Sans FB" panose="020E0602020502020306" pitchFamily="34" charset="0"/>
            </a:endParaRPr>
          </a:p>
        </p:txBody>
      </p:sp>
      <p:sp>
        <p:nvSpPr>
          <p:cNvPr id="9" name="pole tekstowe 8"/>
          <p:cNvSpPr txBox="1"/>
          <p:nvPr/>
        </p:nvSpPr>
        <p:spPr>
          <a:xfrm>
            <a:off x="5364088" y="2711588"/>
            <a:ext cx="345638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6600" b="1" dirty="0" smtClean="0">
                <a:solidFill>
                  <a:srgbClr val="00B0F0"/>
                </a:solidFill>
                <a:latin typeface="Jokerman" panose="04090605060D06020702" pitchFamily="82" charset="0"/>
              </a:rPr>
              <a:t>map</a:t>
            </a:r>
            <a:endParaRPr lang="en-GB" sz="6600" b="1" dirty="0">
              <a:solidFill>
                <a:srgbClr val="00B0F0"/>
              </a:solidFill>
              <a:latin typeface="Jokerman" panose="04090605060D0602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51097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4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5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6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7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8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22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23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4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5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6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30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31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2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3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34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38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39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0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1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42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  <p:bldP spid="8" grpId="0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el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55423330"/>
              </p:ext>
            </p:extLst>
          </p:nvPr>
        </p:nvGraphicFramePr>
        <p:xfrm>
          <a:off x="323528" y="836712"/>
          <a:ext cx="8424934" cy="511256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03562"/>
                <a:gridCol w="1203562"/>
                <a:gridCol w="1203562"/>
                <a:gridCol w="1203562"/>
                <a:gridCol w="1203562"/>
                <a:gridCol w="1203562"/>
                <a:gridCol w="1203562"/>
              </a:tblGrid>
              <a:tr h="1278142"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>
                    <a:lnR w="76200" cap="flat" cmpd="sng" algn="ctr">
                      <a:solidFill>
                        <a:srgbClr val="C0000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>
                    <a:lnL w="76200" cap="flat" cmpd="sng" algn="ctr">
                      <a:solidFill>
                        <a:srgbClr val="C0000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rgbClr val="C0000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C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>
                    <a:lnL w="28575" cap="flat" cmpd="sng" algn="ctr">
                      <a:solidFill>
                        <a:srgbClr val="C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rgbClr val="C0000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C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>
                    <a:lnL w="28575" cap="flat" cmpd="sng" algn="ctr">
                      <a:solidFill>
                        <a:srgbClr val="C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rgbClr val="C0000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C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>
                    <a:lnL w="28575" cap="flat" cmpd="sng" algn="ctr">
                      <a:solidFill>
                        <a:srgbClr val="C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C0000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rgbClr val="C0000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C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278142"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762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>
                    <a:lnR w="76200" cap="flat" cmpd="sng" algn="ctr">
                      <a:solidFill>
                        <a:srgbClr val="C0000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>
                    <a:lnL w="76200" cap="flat" cmpd="sng" algn="ctr">
                      <a:solidFill>
                        <a:srgbClr val="C0000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C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C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>
                    <a:lnL w="28575" cap="flat" cmpd="sng" algn="ctr">
                      <a:solidFill>
                        <a:srgbClr val="C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C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C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>
                    <a:lnL w="28575" cap="flat" cmpd="sng" algn="ctr">
                      <a:solidFill>
                        <a:srgbClr val="C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C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C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>
                    <a:lnL w="28575" cap="flat" cmpd="sng" algn="ctr">
                      <a:solidFill>
                        <a:srgbClr val="C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C0000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C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C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278142"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>
                    <a:lnL w="762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>
                    <a:lnL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>
                    <a:lnL w="762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C0000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>
                    <a:lnL w="76200" cap="flat" cmpd="sng" algn="ctr">
                      <a:solidFill>
                        <a:srgbClr val="C0000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C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C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>
                    <a:lnL w="28575" cap="flat" cmpd="sng" algn="ctr">
                      <a:solidFill>
                        <a:srgbClr val="C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C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C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>
                    <a:lnL w="28575" cap="flat" cmpd="sng" algn="ctr">
                      <a:solidFill>
                        <a:srgbClr val="C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C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C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>
                    <a:lnL w="28575" cap="flat" cmpd="sng" algn="ctr">
                      <a:solidFill>
                        <a:srgbClr val="C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00B05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C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C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278142"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>
                    <a:lnL w="762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>
                    <a:lnL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00B05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>
                    <a:lnL w="76200" cap="flat" cmpd="sng" algn="ctr">
                      <a:solidFill>
                        <a:srgbClr val="00B05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C0000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>
                    <a:lnL w="76200" cap="flat" cmpd="sng" algn="ctr">
                      <a:solidFill>
                        <a:srgbClr val="C0000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C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rgbClr val="C0000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>
                    <a:lnL w="28575" cap="flat" cmpd="sng" algn="ctr">
                      <a:solidFill>
                        <a:srgbClr val="C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C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rgbClr val="C0000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>
                    <a:lnL w="28575" cap="flat" cmpd="sng" algn="ctr">
                      <a:solidFill>
                        <a:srgbClr val="C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C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rgbClr val="C0000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>
                    <a:lnL w="28575" cap="flat" cmpd="sng" algn="ctr">
                      <a:solidFill>
                        <a:srgbClr val="C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00B05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C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rgbClr val="C0000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9161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Ania\Downloads\beach-149152_1280.png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404664"/>
            <a:ext cx="8008460" cy="59375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Gwiazda 5-ramienna 4"/>
          <p:cNvSpPr/>
          <p:nvPr/>
        </p:nvSpPr>
        <p:spPr>
          <a:xfrm>
            <a:off x="6444208" y="5370179"/>
            <a:ext cx="674967" cy="590343"/>
          </a:xfrm>
          <a:prstGeom prst="star5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srgbClr val="FFFF00"/>
              </a:solidFill>
            </a:endParaRPr>
          </a:p>
        </p:txBody>
      </p:sp>
      <p:sp>
        <p:nvSpPr>
          <p:cNvPr id="2" name="pole tekstowe 1"/>
          <p:cNvSpPr txBox="1"/>
          <p:nvPr/>
        </p:nvSpPr>
        <p:spPr>
          <a:xfrm>
            <a:off x="5868144" y="4770730"/>
            <a:ext cx="20882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b="1" dirty="0" err="1" smtClean="0">
                <a:solidFill>
                  <a:schemeClr val="bg1"/>
                </a:solidFill>
                <a:latin typeface="Narkisim" panose="020E0502050101010101" pitchFamily="34" charset="-79"/>
                <a:cs typeface="Narkisim" panose="020E0502050101010101" pitchFamily="34" charset="-79"/>
              </a:rPr>
              <a:t>You</a:t>
            </a:r>
            <a:r>
              <a:rPr lang="pl-PL" sz="2800" b="1" dirty="0" smtClean="0">
                <a:solidFill>
                  <a:schemeClr val="bg1"/>
                </a:solidFill>
                <a:latin typeface="Narkisim" panose="020E0502050101010101" pitchFamily="34" charset="-79"/>
                <a:cs typeface="Narkisim" panose="020E0502050101010101" pitchFamily="34" charset="-79"/>
              </a:rPr>
              <a:t> </a:t>
            </a:r>
            <a:r>
              <a:rPr lang="pl-PL" sz="2800" b="1" dirty="0" err="1" smtClean="0">
                <a:solidFill>
                  <a:schemeClr val="bg1"/>
                </a:solidFill>
                <a:latin typeface="Narkisim" panose="020E0502050101010101" pitchFamily="34" charset="-79"/>
                <a:cs typeface="Narkisim" panose="020E0502050101010101" pitchFamily="34" charset="-79"/>
              </a:rPr>
              <a:t>are</a:t>
            </a:r>
            <a:r>
              <a:rPr lang="pl-PL" sz="2800" b="1" dirty="0" smtClean="0">
                <a:solidFill>
                  <a:schemeClr val="bg1"/>
                </a:solidFill>
                <a:latin typeface="Narkisim" panose="020E0502050101010101" pitchFamily="34" charset="-79"/>
                <a:cs typeface="Narkisim" panose="020E0502050101010101" pitchFamily="34" charset="-79"/>
              </a:rPr>
              <a:t> </a:t>
            </a:r>
            <a:r>
              <a:rPr lang="pl-PL" sz="2800" b="1" dirty="0" err="1" smtClean="0">
                <a:solidFill>
                  <a:schemeClr val="bg1"/>
                </a:solidFill>
                <a:latin typeface="Narkisim" panose="020E0502050101010101" pitchFamily="34" charset="-79"/>
                <a:cs typeface="Narkisim" panose="020E0502050101010101" pitchFamily="34" charset="-79"/>
              </a:rPr>
              <a:t>here</a:t>
            </a:r>
            <a:endParaRPr lang="pl-PL" sz="2800" b="1" dirty="0">
              <a:solidFill>
                <a:schemeClr val="bg1"/>
              </a:solidFill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76506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C:\Users\Ania\Downloads\map-162047_128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16632"/>
            <a:ext cx="7488832" cy="69037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74054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Users\Ania\Downloads\navigation-system-147970_128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476672"/>
            <a:ext cx="6048672" cy="53870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310275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le tekstowe 1"/>
          <p:cNvSpPr txBox="1"/>
          <p:nvPr/>
        </p:nvSpPr>
        <p:spPr>
          <a:xfrm>
            <a:off x="2303748" y="328880"/>
            <a:ext cx="439248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6000" b="1" dirty="0" smtClean="0">
                <a:solidFill>
                  <a:schemeClr val="accent2">
                    <a:lumMod val="75000"/>
                  </a:schemeClr>
                </a:solidFill>
                <a:latin typeface="Tempus Sans ITC" panose="04020404030D07020202" pitchFamily="82" charset="0"/>
                <a:cs typeface="Andalus" panose="02020603050405020304" pitchFamily="18" charset="-78"/>
              </a:rPr>
              <a:t>supermarket</a:t>
            </a:r>
            <a:endParaRPr lang="pl-PL" sz="6000" b="1" dirty="0">
              <a:solidFill>
                <a:schemeClr val="accent2">
                  <a:lumMod val="75000"/>
                </a:schemeClr>
              </a:solidFill>
              <a:latin typeface="Tempus Sans ITC" panose="04020404030D07020202" pitchFamily="82" charset="0"/>
              <a:cs typeface="Andalus" panose="02020603050405020304" pitchFamily="18" charset="-78"/>
            </a:endParaRPr>
          </a:p>
        </p:txBody>
      </p:sp>
      <p:sp>
        <p:nvSpPr>
          <p:cNvPr id="3" name="pole tekstowe 2"/>
          <p:cNvSpPr txBox="1"/>
          <p:nvPr/>
        </p:nvSpPr>
        <p:spPr>
          <a:xfrm>
            <a:off x="126592" y="1772816"/>
            <a:ext cx="439248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6000" b="1" dirty="0" smtClean="0">
                <a:solidFill>
                  <a:srgbClr val="002060"/>
                </a:solidFill>
                <a:latin typeface="Tempus Sans ITC" panose="04020404030D07020202" pitchFamily="82" charset="0"/>
                <a:cs typeface="Andalus" panose="02020603050405020304" pitchFamily="18" charset="-78"/>
              </a:rPr>
              <a:t>stadium</a:t>
            </a:r>
            <a:endParaRPr lang="pl-PL" sz="6000" b="1" dirty="0">
              <a:solidFill>
                <a:srgbClr val="002060"/>
              </a:solidFill>
              <a:latin typeface="Tempus Sans ITC" panose="04020404030D07020202" pitchFamily="82" charset="0"/>
              <a:cs typeface="Andalus" panose="02020603050405020304" pitchFamily="18" charset="-78"/>
            </a:endParaRPr>
          </a:p>
        </p:txBody>
      </p:sp>
      <p:sp>
        <p:nvSpPr>
          <p:cNvPr id="4" name="pole tekstowe 3"/>
          <p:cNvSpPr txBox="1"/>
          <p:nvPr/>
        </p:nvSpPr>
        <p:spPr>
          <a:xfrm>
            <a:off x="3491880" y="2420887"/>
            <a:ext cx="234733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6000" b="1" dirty="0" err="1" smtClean="0">
                <a:solidFill>
                  <a:schemeClr val="accent6">
                    <a:lumMod val="75000"/>
                  </a:schemeClr>
                </a:solidFill>
                <a:latin typeface="Tempus Sans ITC" panose="04020404030D07020202" pitchFamily="82" charset="0"/>
                <a:cs typeface="Andalus" panose="02020603050405020304" pitchFamily="18" charset="-78"/>
              </a:rPr>
              <a:t>library</a:t>
            </a:r>
            <a:endParaRPr lang="pl-PL" sz="6000" b="1" dirty="0">
              <a:solidFill>
                <a:schemeClr val="accent6">
                  <a:lumMod val="75000"/>
                </a:schemeClr>
              </a:solidFill>
              <a:latin typeface="Tempus Sans ITC" panose="04020404030D07020202" pitchFamily="82" charset="0"/>
              <a:cs typeface="Andalus" panose="02020603050405020304" pitchFamily="18" charset="-78"/>
            </a:endParaRPr>
          </a:p>
        </p:txBody>
      </p:sp>
      <p:sp>
        <p:nvSpPr>
          <p:cNvPr id="5" name="pole tekstowe 4"/>
          <p:cNvSpPr txBox="1"/>
          <p:nvPr/>
        </p:nvSpPr>
        <p:spPr>
          <a:xfrm>
            <a:off x="1187624" y="5373216"/>
            <a:ext cx="194421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6000" b="1" dirty="0" smtClean="0">
                <a:solidFill>
                  <a:schemeClr val="accent3">
                    <a:lumMod val="75000"/>
                  </a:schemeClr>
                </a:solidFill>
                <a:latin typeface="Tempus Sans ITC" panose="04020404030D07020202" pitchFamily="82" charset="0"/>
                <a:cs typeface="Andalus" panose="02020603050405020304" pitchFamily="18" charset="-78"/>
              </a:rPr>
              <a:t>park</a:t>
            </a:r>
            <a:endParaRPr lang="pl-PL" sz="6000" b="1" dirty="0">
              <a:solidFill>
                <a:schemeClr val="accent3">
                  <a:lumMod val="75000"/>
                </a:schemeClr>
              </a:solidFill>
              <a:latin typeface="Tempus Sans ITC" panose="04020404030D07020202" pitchFamily="82" charset="0"/>
              <a:cs typeface="Andalus" panose="02020603050405020304" pitchFamily="18" charset="-78"/>
            </a:endParaRPr>
          </a:p>
        </p:txBody>
      </p:sp>
      <p:sp>
        <p:nvSpPr>
          <p:cNvPr id="6" name="pole tekstowe 5"/>
          <p:cNvSpPr txBox="1"/>
          <p:nvPr/>
        </p:nvSpPr>
        <p:spPr>
          <a:xfrm>
            <a:off x="438616" y="3847736"/>
            <a:ext cx="54006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6000" b="1" dirty="0" err="1" smtClean="0">
                <a:solidFill>
                  <a:srgbClr val="B41674"/>
                </a:solidFill>
                <a:latin typeface="Tempus Sans ITC" panose="04020404030D07020202" pitchFamily="82" charset="0"/>
                <a:cs typeface="Andalus" panose="02020603050405020304" pitchFamily="18" charset="-78"/>
              </a:rPr>
              <a:t>restaurant</a:t>
            </a:r>
            <a:endParaRPr lang="pl-PL" sz="6000" b="1" dirty="0">
              <a:solidFill>
                <a:srgbClr val="B41674"/>
              </a:solidFill>
              <a:latin typeface="Tempus Sans ITC" panose="04020404030D07020202" pitchFamily="82" charset="0"/>
              <a:cs typeface="Andalus" panose="02020603050405020304" pitchFamily="18" charset="-78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5868144" y="3979364"/>
            <a:ext cx="230425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6000" b="1" dirty="0" err="1" smtClean="0">
                <a:solidFill>
                  <a:schemeClr val="bg2">
                    <a:lumMod val="10000"/>
                  </a:schemeClr>
                </a:solidFill>
                <a:latin typeface="Tempus Sans ITC" panose="04020404030D07020202" pitchFamily="82" charset="0"/>
                <a:cs typeface="Andalus" panose="02020603050405020304" pitchFamily="18" charset="-78"/>
              </a:rPr>
              <a:t>cafe</a:t>
            </a:r>
            <a:endParaRPr lang="pl-PL" sz="6000" b="1" dirty="0">
              <a:solidFill>
                <a:schemeClr val="bg2">
                  <a:lumMod val="10000"/>
                </a:schemeClr>
              </a:solidFill>
              <a:latin typeface="Tempus Sans ITC" panose="04020404030D07020202" pitchFamily="82" charset="0"/>
              <a:cs typeface="Andalus" panose="02020603050405020304" pitchFamily="18" charset="-78"/>
            </a:endParaRPr>
          </a:p>
        </p:txBody>
      </p:sp>
      <p:sp>
        <p:nvSpPr>
          <p:cNvPr id="8" name="pole tekstowe 7"/>
          <p:cNvSpPr txBox="1"/>
          <p:nvPr/>
        </p:nvSpPr>
        <p:spPr>
          <a:xfrm>
            <a:off x="3491880" y="2420887"/>
            <a:ext cx="237626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6000" b="1" dirty="0" err="1" smtClean="0">
                <a:solidFill>
                  <a:schemeClr val="accent6">
                    <a:lumMod val="75000"/>
                  </a:schemeClr>
                </a:solidFill>
                <a:latin typeface="Tempus Sans ITC" panose="04020404030D07020202" pitchFamily="82" charset="0"/>
                <a:cs typeface="Andalus" panose="02020603050405020304" pitchFamily="18" charset="-78"/>
              </a:rPr>
              <a:t>library</a:t>
            </a:r>
            <a:endParaRPr lang="pl-PL" sz="6000" b="1" dirty="0">
              <a:solidFill>
                <a:schemeClr val="accent6">
                  <a:lumMod val="75000"/>
                </a:schemeClr>
              </a:solidFill>
              <a:latin typeface="Tempus Sans ITC" panose="04020404030D07020202" pitchFamily="82" charset="0"/>
              <a:cs typeface="Andalus" panose="02020603050405020304" pitchFamily="18" charset="-78"/>
            </a:endParaRPr>
          </a:p>
        </p:txBody>
      </p:sp>
      <p:sp>
        <p:nvSpPr>
          <p:cNvPr id="9" name="pole tekstowe 8"/>
          <p:cNvSpPr txBox="1"/>
          <p:nvPr/>
        </p:nvSpPr>
        <p:spPr>
          <a:xfrm>
            <a:off x="5868144" y="1391717"/>
            <a:ext cx="302433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6000" b="1" dirty="0" err="1" smtClean="0">
                <a:solidFill>
                  <a:srgbClr val="FF0000"/>
                </a:solidFill>
                <a:latin typeface="Tempus Sans ITC" panose="04020404030D07020202" pitchFamily="82" charset="0"/>
                <a:cs typeface="Andalus" panose="02020603050405020304" pitchFamily="18" charset="-78"/>
              </a:rPr>
              <a:t>school</a:t>
            </a:r>
            <a:endParaRPr lang="pl-PL" sz="6000" b="1" dirty="0">
              <a:solidFill>
                <a:srgbClr val="FF0000"/>
              </a:solidFill>
              <a:latin typeface="Tempus Sans ITC" panose="04020404030D07020202" pitchFamily="82" charset="0"/>
              <a:cs typeface="Andalus" panose="02020603050405020304" pitchFamily="18" charset="-78"/>
            </a:endParaRPr>
          </a:p>
        </p:txBody>
      </p:sp>
      <p:sp>
        <p:nvSpPr>
          <p:cNvPr id="10" name="pole tekstowe 9"/>
          <p:cNvSpPr txBox="1"/>
          <p:nvPr/>
        </p:nvSpPr>
        <p:spPr>
          <a:xfrm>
            <a:off x="4860032" y="5445224"/>
            <a:ext cx="328344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6000" b="1" dirty="0" err="1" smtClean="0">
                <a:solidFill>
                  <a:srgbClr val="00B0F0"/>
                </a:solidFill>
                <a:latin typeface="Tempus Sans ITC" panose="04020404030D07020202" pitchFamily="82" charset="0"/>
                <a:cs typeface="Andalus" panose="02020603050405020304" pitchFamily="18" charset="-78"/>
              </a:rPr>
              <a:t>hospital</a:t>
            </a:r>
            <a:endParaRPr lang="pl-PL" sz="6000" b="1" dirty="0">
              <a:solidFill>
                <a:srgbClr val="00B0F0"/>
              </a:solidFill>
              <a:latin typeface="Tempus Sans ITC" panose="04020404030D07020202" pitchFamily="82" charset="0"/>
              <a:cs typeface="Andalus" panose="02020603050405020304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3630583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4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4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5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6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7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8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4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22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23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4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5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6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4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30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31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2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3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34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4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38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39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0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1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42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4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4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4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5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4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54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55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56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57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58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4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2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63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64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65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66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34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70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1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72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73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74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12576" y="168449"/>
            <a:ext cx="11017223" cy="62368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87070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Ania\Downloads\olympic-stadium-809504_128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908720"/>
            <a:ext cx="8424936" cy="49941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rójkąt prostokątny 6"/>
          <p:cNvSpPr/>
          <p:nvPr/>
        </p:nvSpPr>
        <p:spPr>
          <a:xfrm flipH="1">
            <a:off x="6931920" y="-16733"/>
            <a:ext cx="2212080" cy="6908196"/>
          </a:xfrm>
          <a:prstGeom prst="rtTriangle">
            <a:avLst/>
          </a:prstGeom>
          <a:solidFill>
            <a:srgbClr val="96528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8" name="Trójkąt prostokątny 7"/>
          <p:cNvSpPr/>
          <p:nvPr/>
        </p:nvSpPr>
        <p:spPr>
          <a:xfrm>
            <a:off x="0" y="0"/>
            <a:ext cx="2402540" cy="6874730"/>
          </a:xfrm>
          <a:prstGeom prst="rtTriangle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9" name="Trójkąt równoramienny 8"/>
          <p:cNvSpPr/>
          <p:nvPr/>
        </p:nvSpPr>
        <p:spPr>
          <a:xfrm rot="10800000">
            <a:off x="0" y="44660"/>
            <a:ext cx="4853354" cy="6857999"/>
          </a:xfrm>
          <a:prstGeom prst="triangl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0" name="Trójkąt równoramienny 9"/>
          <p:cNvSpPr/>
          <p:nvPr/>
        </p:nvSpPr>
        <p:spPr>
          <a:xfrm rot="10800000">
            <a:off x="4853354" y="12080"/>
            <a:ext cx="4394611" cy="6874730"/>
          </a:xfrm>
          <a:prstGeom prst="triangl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1" name="Trójkąt równoramienny 10"/>
          <p:cNvSpPr/>
          <p:nvPr/>
        </p:nvSpPr>
        <p:spPr>
          <a:xfrm>
            <a:off x="2395360" y="-4650"/>
            <a:ext cx="4754024" cy="6874730"/>
          </a:xfrm>
          <a:prstGeom prst="triangle">
            <a:avLst>
              <a:gd name="adj" fmla="val 51995"/>
            </a:avLst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0646162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Ania\Downloads\library-402028_128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0840" y="764704"/>
            <a:ext cx="7007424" cy="5388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Prostokąt 2"/>
          <p:cNvSpPr/>
          <p:nvPr/>
        </p:nvSpPr>
        <p:spPr>
          <a:xfrm>
            <a:off x="-6934" y="4812476"/>
            <a:ext cx="3112690" cy="204552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4" name="Prostokąt 3"/>
          <p:cNvSpPr/>
          <p:nvPr/>
        </p:nvSpPr>
        <p:spPr>
          <a:xfrm>
            <a:off x="-6934" y="0"/>
            <a:ext cx="3112690" cy="2406239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5" name="Prostokąt 4"/>
          <p:cNvSpPr/>
          <p:nvPr/>
        </p:nvSpPr>
        <p:spPr>
          <a:xfrm>
            <a:off x="-33418" y="2406239"/>
            <a:ext cx="3112690" cy="2406237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rostokąt 5"/>
          <p:cNvSpPr/>
          <p:nvPr/>
        </p:nvSpPr>
        <p:spPr>
          <a:xfrm>
            <a:off x="3105756" y="-1"/>
            <a:ext cx="2979650" cy="2406239"/>
          </a:xfrm>
          <a:prstGeom prst="rect">
            <a:avLst/>
          </a:prstGeom>
          <a:solidFill>
            <a:srgbClr val="96528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7" name="Prostokąt 6"/>
          <p:cNvSpPr/>
          <p:nvPr/>
        </p:nvSpPr>
        <p:spPr>
          <a:xfrm>
            <a:off x="2956772" y="4786540"/>
            <a:ext cx="3277617" cy="2071457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8" name="Prostokąt 7"/>
          <p:cNvSpPr/>
          <p:nvPr/>
        </p:nvSpPr>
        <p:spPr>
          <a:xfrm>
            <a:off x="3079272" y="2413580"/>
            <a:ext cx="3042939" cy="240623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6122211" y="2400591"/>
            <a:ext cx="3051660" cy="2426314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0" name="Prostokąt 9"/>
          <p:cNvSpPr/>
          <p:nvPr/>
        </p:nvSpPr>
        <p:spPr>
          <a:xfrm>
            <a:off x="6058924" y="4826905"/>
            <a:ext cx="3112690" cy="2045524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1" name="Prostokąt 10"/>
          <p:cNvSpPr/>
          <p:nvPr/>
        </p:nvSpPr>
        <p:spPr>
          <a:xfrm>
            <a:off x="6058923" y="7341"/>
            <a:ext cx="3112691" cy="2406239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0733852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5529</TotalTime>
  <Words>88</Words>
  <Application>Microsoft Office PowerPoint</Application>
  <PresentationFormat>Pokaz na ekranie (4:3)</PresentationFormat>
  <Paragraphs>33</Paragraphs>
  <Slides>12</Slides>
  <Notes>12</Notes>
  <HiddenSlides>0</HiddenSlides>
  <MMClips>0</MMClips>
  <ScaleCrop>false</ScaleCrop>
  <HeadingPairs>
    <vt:vector size="6" baseType="variant">
      <vt:variant>
        <vt:lpstr>Używane czcionki</vt:lpstr>
      </vt:variant>
      <vt:variant>
        <vt:i4>10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12</vt:i4>
      </vt:variant>
    </vt:vector>
  </HeadingPairs>
  <TitlesOfParts>
    <vt:vector size="23" baseType="lpstr">
      <vt:lpstr>Andalus</vt:lpstr>
      <vt:lpstr>Arial</vt:lpstr>
      <vt:lpstr>Berlin Sans FB</vt:lpstr>
      <vt:lpstr>Britannic Bold</vt:lpstr>
      <vt:lpstr>Calibri</vt:lpstr>
      <vt:lpstr>Graphite Std Wide</vt:lpstr>
      <vt:lpstr>Jokerman</vt:lpstr>
      <vt:lpstr>Narkisim</vt:lpstr>
      <vt:lpstr>Tempus Sans ITC</vt:lpstr>
      <vt:lpstr>Times New Roman</vt:lpstr>
      <vt:lpstr>Motyw pakietu Office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Ania</dc:creator>
  <cp:lastModifiedBy>Admin</cp:lastModifiedBy>
  <cp:revision>74</cp:revision>
  <dcterms:created xsi:type="dcterms:W3CDTF">2015-06-27T20:35:15Z</dcterms:created>
  <dcterms:modified xsi:type="dcterms:W3CDTF">2015-07-20T08:55:39Z</dcterms:modified>
</cp:coreProperties>
</file>