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308" r:id="rId4"/>
    <p:sldId id="292" r:id="rId5"/>
    <p:sldId id="288" r:id="rId6"/>
    <p:sldId id="293" r:id="rId7"/>
    <p:sldId id="295" r:id="rId8"/>
    <p:sldId id="271" r:id="rId9"/>
    <p:sldId id="307" r:id="rId10"/>
    <p:sldId id="299" r:id="rId11"/>
    <p:sldId id="294" r:id="rId12"/>
    <p:sldId id="298" r:id="rId13"/>
    <p:sldId id="283" r:id="rId14"/>
    <p:sldId id="297" r:id="rId15"/>
    <p:sldId id="306" r:id="rId16"/>
    <p:sldId id="301" r:id="rId17"/>
    <p:sldId id="302" r:id="rId18"/>
    <p:sldId id="303" r:id="rId19"/>
    <p:sldId id="304" r:id="rId20"/>
    <p:sldId id="305" r:id="rId21"/>
    <p:sldId id="296" r:id="rId22"/>
    <p:sldId id="309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7691" autoAdjust="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1178C9-D0D5-4ACC-AF34-679C2DD25CE3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F760E-403E-486F-B3D2-03592C7FD7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4748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514415-52DD-4EF5-8925-7167D1155896}" type="slidenum">
              <a:rPr lang="pl-PL" altLang="pl-PL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3</a:t>
            </a:fld>
            <a:endParaRPr lang="pl-PL" altLang="pl-PL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997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514415-52DD-4EF5-8925-7167D1155896}" type="slidenum">
              <a:rPr lang="pl-PL" altLang="pl-PL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5</a:t>
            </a:fld>
            <a:endParaRPr lang="pl-PL" altLang="pl-PL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2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514415-52DD-4EF5-8925-7167D1155896}" type="slidenum">
              <a:rPr lang="pl-PL" altLang="pl-PL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6</a:t>
            </a:fld>
            <a:endParaRPr lang="pl-PL" altLang="pl-PL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496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514415-52DD-4EF5-8925-7167D1155896}" type="slidenum">
              <a:rPr lang="pl-PL" altLang="pl-PL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8</a:t>
            </a:fld>
            <a:endParaRPr lang="pl-PL" altLang="pl-PL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698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514415-52DD-4EF5-8925-7167D1155896}" type="slidenum">
              <a:rPr lang="pl-PL" altLang="pl-PL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10</a:t>
            </a:fld>
            <a:endParaRPr lang="pl-PL" altLang="pl-PL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521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E068E-2B87-44D3-B6EA-2A90094578BE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C4D9-ED6A-407B-8F67-4367217F860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7312257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04CFA-A9A6-40F0-AD6D-9D31DE1D82BB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73780-24C1-4EA2-BC07-542D5D02670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2262123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EA5FF-B9C6-429B-945D-616E1DE1EEE7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AED12-091D-47CF-965B-B284691F2FE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8835491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B3262-6AA8-426E-B27A-E2EB233F8693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2DBE2-C5CD-4928-B3A9-15E47AAFE93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3238667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45528-A9BE-43C1-8BCA-60F1EABB5931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84AC1-DC70-4890-9BCA-6B1787C045B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7219703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5CECC-2C04-4098-B482-AFFD33203389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4DEA0-E92E-4DF2-BEF1-ABBF14B4D17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3046169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50F35-7AB6-492A-8A5B-7FBE3B11387B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39B9B-DED1-4353-A4A0-9254FB2DFB7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4024473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D89C6-E0DB-4844-844A-BE02D618F6D4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26D33-6DAE-4415-AC6E-45408D372A9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6199517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09DE6-614A-4E68-976D-63CA21CC141E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D1D05-A74A-4EBF-990A-99E1F4516D8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0105209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EC4C1-69BD-49DE-8178-1B53A2C6F8A7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AA589-A282-42A9-AF84-D5F4A482794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7321606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51F91-F7E6-4D71-81BD-10A71B6361BD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F20FE-66D4-4766-8761-49A0534444A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5423679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AEF9C1-68D8-4981-A6B2-ED0E4D50FDE0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2BD609-B7F0-4B49-9488-2CEB94ED8BAF}" type="slidenum">
              <a:rPr lang="pl-PL" altLang="pl-PL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6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58.jpeg"/><Relationship Id="rId3" Type="http://schemas.openxmlformats.org/officeDocument/2006/relationships/image" Target="../media/image47.jpeg"/><Relationship Id="rId7" Type="http://schemas.openxmlformats.org/officeDocument/2006/relationships/image" Target="../media/image54.jpeg"/><Relationship Id="rId12" Type="http://schemas.openxmlformats.org/officeDocument/2006/relationships/image" Target="../media/image12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7.jpeg"/><Relationship Id="rId5" Type="http://schemas.openxmlformats.org/officeDocument/2006/relationships/image" Target="../media/image52.jpeg"/><Relationship Id="rId10" Type="http://schemas.openxmlformats.org/officeDocument/2006/relationships/image" Target="../media/image56.jpeg"/><Relationship Id="rId4" Type="http://schemas.openxmlformats.org/officeDocument/2006/relationships/image" Target="../media/image51.jpeg"/><Relationship Id="rId9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Relationship Id="rId9" Type="http://schemas.openxmlformats.org/officeDocument/2006/relationships/image" Target="../media/image93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6539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0" y="2724875"/>
            <a:ext cx="52920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HOLIDAY MEMORIES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75"/>
          <a:stretch/>
        </p:blipFill>
        <p:spPr>
          <a:xfrm>
            <a:off x="0" y="878375"/>
            <a:ext cx="1757627" cy="173364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7" r="23031"/>
          <a:stretch/>
        </p:blipFill>
        <p:spPr>
          <a:xfrm>
            <a:off x="4215432" y="665477"/>
            <a:ext cx="1586411" cy="21594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4" t="8000" r="24754" b="13251"/>
          <a:stretch/>
        </p:blipFill>
        <p:spPr>
          <a:xfrm>
            <a:off x="5811449" y="686379"/>
            <a:ext cx="990405" cy="2063343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5940152" y="2844822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strike="sngStrike" dirty="0" smtClean="0"/>
              <a:t>IC</a:t>
            </a:r>
            <a:r>
              <a:rPr lang="pl-PL" sz="3000" dirty="0" smtClean="0"/>
              <a:t>E</a:t>
            </a:r>
            <a:endParaRPr lang="pl-PL" sz="3000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13"/>
          <a:stretch/>
        </p:blipFill>
        <p:spPr>
          <a:xfrm>
            <a:off x="6876256" y="840393"/>
            <a:ext cx="1949439" cy="1893318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152089" y="3694666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564028" y="3694666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015169" y="3694666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420586" y="3696329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900449" y="3696329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7380312" y="3696329"/>
            <a:ext cx="122413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7" r="23031"/>
          <a:stretch/>
        </p:blipFill>
        <p:spPr>
          <a:xfrm>
            <a:off x="2579404" y="670368"/>
            <a:ext cx="1586411" cy="21594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053" y="1149535"/>
            <a:ext cx="1733116" cy="1584176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251520" y="5517232"/>
            <a:ext cx="83529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000" dirty="0" smtClean="0"/>
              <a:t>MEMORIES</a:t>
            </a:r>
            <a:endParaRPr lang="pl-PL" sz="5000" dirty="0"/>
          </a:p>
        </p:txBody>
      </p:sp>
    </p:spTree>
    <p:extLst>
      <p:ext uri="{BB962C8B-B14F-4D97-AF65-F5344CB8AC3E}">
        <p14:creationId xmlns:p14="http://schemas.microsoft.com/office/powerpoint/2010/main" val="377083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376421" y="3016468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on the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beach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019833" y="6259871"/>
            <a:ext cx="23971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i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n the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city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376421" y="6259871"/>
            <a:ext cx="3105743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i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n the mountains</a:t>
            </a: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084168" y="3016468"/>
            <a:ext cx="2021607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t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the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lake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491880" y="2955131"/>
            <a:ext cx="2377574" cy="9233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54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  <a:endParaRPr lang="pl-PL" sz="54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1"/>
          <a:stretch/>
        </p:blipFill>
        <p:spPr>
          <a:xfrm>
            <a:off x="179512" y="246211"/>
            <a:ext cx="3611893" cy="253471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61" y="3907431"/>
            <a:ext cx="3555045" cy="23524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6211"/>
            <a:ext cx="3778364" cy="23880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879" y="3880092"/>
            <a:ext cx="3533034" cy="235719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286846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-39450" y="2511348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This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summer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I was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071670" y="1362553"/>
            <a:ext cx="1708242" cy="10329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2249082" y="3019645"/>
            <a:ext cx="3421406" cy="38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071670" y="3217214"/>
            <a:ext cx="2716354" cy="1444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1870380" y="3458167"/>
            <a:ext cx="757404" cy="1362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1"/>
          <a:stretch/>
        </p:blipFill>
        <p:spPr>
          <a:xfrm>
            <a:off x="3905560" y="7968"/>
            <a:ext cx="1764928" cy="123857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453103"/>
            <a:ext cx="1698299" cy="11330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80" y="5013341"/>
            <a:ext cx="1744950" cy="115466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444" y="4221731"/>
            <a:ext cx="1959671" cy="123857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2" name="pole tekstowe 11"/>
          <p:cNvSpPr txBox="1"/>
          <p:nvPr/>
        </p:nvSpPr>
        <p:spPr>
          <a:xfrm>
            <a:off x="3905560" y="1484784"/>
            <a:ext cx="31147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on</a:t>
            </a:r>
            <a:r>
              <a:rPr lang="pl-PL" sz="2200" dirty="0" smtClean="0">
                <a:latin typeface="Comic Sans MS" panose="030F0702030302020204" pitchFamily="66" charset="0"/>
              </a:rPr>
              <a:t> the ……………………..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5702588" y="3688515"/>
            <a:ext cx="31147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</a:t>
            </a:r>
            <a:r>
              <a:rPr lang="pl-PL" sz="2200" dirty="0" smtClean="0">
                <a:latin typeface="Comic Sans MS" panose="030F0702030302020204" pitchFamily="66" charset="0"/>
              </a:rPr>
              <a:t> the ……………………..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4874610" y="5676802"/>
            <a:ext cx="31147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a</a:t>
            </a:r>
            <a:r>
              <a:rPr lang="pl-PL" sz="2200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pl-PL" sz="2200" dirty="0" smtClean="0">
                <a:latin typeface="Comic Sans MS" panose="030F0702030302020204" pitchFamily="66" charset="0"/>
              </a:rPr>
              <a:t> the ……………………..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1547664" y="6303881"/>
            <a:ext cx="31147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</a:t>
            </a:r>
            <a:r>
              <a:rPr lang="pl-PL" sz="2200" dirty="0" smtClean="0">
                <a:latin typeface="Comic Sans MS" panose="030F0702030302020204" pitchFamily="66" charset="0"/>
              </a:rPr>
              <a:t> the ……………………..</a:t>
            </a:r>
            <a:endParaRPr lang="pl-PL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06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-71865" y="2667882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cycling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110677" y="6251196"/>
            <a:ext cx="23971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rollerblading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3059832" y="6233696"/>
            <a:ext cx="2527956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>
                <a:solidFill>
                  <a:prstClr val="black"/>
                </a:solidFill>
                <a:cs typeface="Arial" panose="020B0604020202020204" pitchFamily="34" charset="0"/>
              </a:rPr>
              <a:t>t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aking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photos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322265" y="3329484"/>
            <a:ext cx="2154191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sunbathing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959890" y="3144818"/>
            <a:ext cx="3262433" cy="9233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54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  <a:endParaRPr lang="pl-PL" sz="54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5" r="15350"/>
          <a:stretch/>
        </p:blipFill>
        <p:spPr>
          <a:xfrm>
            <a:off x="395535" y="196096"/>
            <a:ext cx="2928895" cy="243280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29" b="6037"/>
          <a:stretch/>
        </p:blipFill>
        <p:spPr>
          <a:xfrm>
            <a:off x="6084168" y="196096"/>
            <a:ext cx="2932113" cy="302433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1" b="23750"/>
          <a:stretch/>
        </p:blipFill>
        <p:spPr>
          <a:xfrm>
            <a:off x="43095" y="3233829"/>
            <a:ext cx="2914469" cy="293889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465" y="4030068"/>
            <a:ext cx="3324430" cy="221542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3318732" y="2686648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sightseeing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570518" y="6237287"/>
            <a:ext cx="2159000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hiking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" r="8294"/>
          <a:stretch/>
        </p:blipFill>
        <p:spPr>
          <a:xfrm>
            <a:off x="3015403" y="4147781"/>
            <a:ext cx="2806062" cy="203498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5853" r="12201" b="3753"/>
          <a:stretch/>
        </p:blipFill>
        <p:spPr>
          <a:xfrm>
            <a:off x="3378040" y="222243"/>
            <a:ext cx="2626015" cy="248172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685830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5" grpId="0" build="allAtOnce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450013" y="6237288"/>
            <a:ext cx="23971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swimming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468312" y="6237287"/>
            <a:ext cx="2159000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kitesurfing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369183" y="2583389"/>
            <a:ext cx="228011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snorkeling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9688" y="2477349"/>
            <a:ext cx="2382382" cy="1323439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40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pl-PL" sz="40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l-PL" sz="40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40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  <a:endParaRPr lang="pl-PL" sz="40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2" r="15703"/>
          <a:stretch/>
        </p:blipFill>
        <p:spPr>
          <a:xfrm>
            <a:off x="251666" y="3763627"/>
            <a:ext cx="2592289" cy="240963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433" y="4030068"/>
            <a:ext cx="3203848" cy="213506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25" y="65525"/>
            <a:ext cx="3275856" cy="245689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382" y="75583"/>
            <a:ext cx="3328712" cy="249653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r="25588"/>
          <a:stretch/>
        </p:blipFill>
        <p:spPr>
          <a:xfrm>
            <a:off x="3062227" y="3206559"/>
            <a:ext cx="2591206" cy="296669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3278330" y="6237287"/>
            <a:ext cx="2159000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splashing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az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11550" r="21251" b="5501"/>
          <a:stretch/>
        </p:blipFill>
        <p:spPr>
          <a:xfrm>
            <a:off x="3322212" y="43035"/>
            <a:ext cx="2448272" cy="257884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1882523" y="2513374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diving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731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 build="allAtOnce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06" y="2645711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My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favourite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activity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was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285984" y="1594360"/>
            <a:ext cx="413808" cy="8160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2538011" y="1594360"/>
            <a:ext cx="2515317" cy="98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569362" y="2941377"/>
            <a:ext cx="3658821" cy="58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336974" y="3449683"/>
            <a:ext cx="2763625" cy="10627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2083586" y="3658785"/>
            <a:ext cx="1611565" cy="19869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9" b="6037"/>
          <a:stretch/>
        </p:blipFill>
        <p:spPr>
          <a:xfrm>
            <a:off x="2513434" y="-37951"/>
            <a:ext cx="1522781" cy="126359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Obraz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r="25588"/>
          <a:stretch/>
        </p:blipFill>
        <p:spPr>
          <a:xfrm>
            <a:off x="6458776" y="2088960"/>
            <a:ext cx="1209568" cy="138484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11550" r="21251" b="5501"/>
          <a:stretch/>
        </p:blipFill>
        <p:spPr>
          <a:xfrm>
            <a:off x="5125548" y="171434"/>
            <a:ext cx="1321796" cy="139229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5853" r="12201" b="3753"/>
          <a:stretch/>
        </p:blipFill>
        <p:spPr>
          <a:xfrm>
            <a:off x="5295927" y="3915436"/>
            <a:ext cx="1559347" cy="147366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Obraz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1" b="23750"/>
          <a:stretch/>
        </p:blipFill>
        <p:spPr>
          <a:xfrm>
            <a:off x="3688525" y="5102326"/>
            <a:ext cx="1360553" cy="1371954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-123469" y="2867819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towel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110677" y="6251196"/>
            <a:ext cx="23971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deckchair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3462184" y="5890615"/>
            <a:ext cx="2936478" cy="101566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bucket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and </a:t>
            </a:r>
            <a:b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shovel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080857" y="2230796"/>
            <a:ext cx="242694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sand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castle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01021" y="2983277"/>
            <a:ext cx="4762842" cy="9233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54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On the </a:t>
            </a:r>
            <a:r>
              <a:rPr lang="pl-PL" sz="54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beach</a:t>
            </a:r>
            <a:endParaRPr lang="pl-PL" sz="54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2917702" y="2690581"/>
            <a:ext cx="2663825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swimsuit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570518" y="6237287"/>
            <a:ext cx="2159000" cy="5539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3000" b="1" dirty="0" err="1">
                <a:solidFill>
                  <a:prstClr val="black"/>
                </a:solidFill>
                <a:cs typeface="Arial" panose="020B0604020202020204" pitchFamily="34" charset="0"/>
              </a:rPr>
              <a:t>f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lip</a:t>
            </a:r>
            <a:r>
              <a:rPr lang="pl-PL" altLang="pl-PL" sz="3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3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flops</a:t>
            </a:r>
            <a:endParaRPr lang="pl-PL" altLang="pl-PL" sz="30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9" t="11150" b="19551"/>
          <a:stretch/>
        </p:blipFill>
        <p:spPr>
          <a:xfrm>
            <a:off x="6793945" y="3726213"/>
            <a:ext cx="1800200" cy="248325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1"/>
          <a:stretch/>
        </p:blipFill>
        <p:spPr>
          <a:xfrm>
            <a:off x="273970" y="90703"/>
            <a:ext cx="1997075" cy="269409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r="21651" b="26901"/>
          <a:stretch/>
        </p:blipFill>
        <p:spPr>
          <a:xfrm>
            <a:off x="6228184" y="103561"/>
            <a:ext cx="2637879" cy="2135446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8" t="8641" r="11413" b="4727"/>
          <a:stretch/>
        </p:blipFill>
        <p:spPr>
          <a:xfrm>
            <a:off x="3287419" y="301752"/>
            <a:ext cx="2169285" cy="220881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Obraz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2" t="13093" r="770" b="5482"/>
          <a:stretch/>
        </p:blipFill>
        <p:spPr>
          <a:xfrm>
            <a:off x="3794237" y="4177853"/>
            <a:ext cx="2592288" cy="1712762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7278">
            <a:off x="3764345" y="4707922"/>
            <a:ext cx="1585987" cy="848751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22700" r="19289" b="10100"/>
          <a:stretch/>
        </p:blipFill>
        <p:spPr>
          <a:xfrm>
            <a:off x="256817" y="3885119"/>
            <a:ext cx="2736009" cy="210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3521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5" grpId="0" build="allAtOnce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06" y="2645711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This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summer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I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made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285984" y="1594360"/>
            <a:ext cx="413808" cy="8160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524836" y="3006712"/>
            <a:ext cx="3257349" cy="230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336974" y="3449683"/>
            <a:ext cx="362818" cy="6668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ole tekstowe 21"/>
          <p:cNvSpPr txBox="1">
            <a:spLocks noChangeArrowheads="1"/>
          </p:cNvSpPr>
          <p:nvPr/>
        </p:nvSpPr>
        <p:spPr bwMode="auto">
          <a:xfrm>
            <a:off x="2699792" y="2370754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sand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castle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6444208" y="3877960"/>
            <a:ext cx="2497497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sand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sculpture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6" name="pole tekstowe 25"/>
          <p:cNvSpPr txBox="1">
            <a:spLocks noChangeArrowheads="1"/>
          </p:cNvSpPr>
          <p:nvPr/>
        </p:nvSpPr>
        <p:spPr bwMode="auto">
          <a:xfrm>
            <a:off x="2930450" y="6237312"/>
            <a:ext cx="3113294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heart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from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stones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r="21651" b="26901"/>
          <a:stretch/>
        </p:blipFill>
        <p:spPr>
          <a:xfrm>
            <a:off x="2987824" y="124624"/>
            <a:ext cx="2637879" cy="2135446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2" t="34250" r="20076" b="30050"/>
          <a:stretch/>
        </p:blipFill>
        <p:spPr>
          <a:xfrm>
            <a:off x="6070217" y="2105022"/>
            <a:ext cx="2873966" cy="165618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7" t="13367" r="6688" b="6277"/>
          <a:stretch/>
        </p:blipFill>
        <p:spPr>
          <a:xfrm>
            <a:off x="2987824" y="4221088"/>
            <a:ext cx="3024337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40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1685745" y="6309873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sundae</a:t>
            </a:r>
            <a:endParaRPr lang="pl-PL" altLang="pl-PL" sz="25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274593" y="2629562"/>
            <a:ext cx="2331616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ice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cream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bar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806" y="178058"/>
            <a:ext cx="1282452" cy="2564904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414906" y="2989321"/>
            <a:ext cx="3780202" cy="7078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40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Summer</a:t>
            </a:r>
            <a:r>
              <a:rPr lang="pl-PL" sz="40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40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treats</a:t>
            </a:r>
            <a:endParaRPr lang="pl-PL" sz="40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854063" y="6328058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smoothie</a:t>
            </a:r>
            <a:endParaRPr lang="pl-PL" altLang="pl-PL" sz="25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25" y="287049"/>
            <a:ext cx="1729819" cy="23064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0" name="pole tekstowe 19"/>
          <p:cNvSpPr txBox="1">
            <a:spLocks noChangeArrowheads="1"/>
          </p:cNvSpPr>
          <p:nvPr/>
        </p:nvSpPr>
        <p:spPr bwMode="auto">
          <a:xfrm>
            <a:off x="891271" y="2539694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waffle</a:t>
            </a:r>
            <a:endParaRPr lang="pl-PL" altLang="pl-PL" sz="25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" t="9775" r="35038" b="10958"/>
          <a:stretch/>
        </p:blipFill>
        <p:spPr>
          <a:xfrm rot="5400000">
            <a:off x="3535049" y="393218"/>
            <a:ext cx="2306425" cy="190778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2" name="pole tekstowe 21"/>
          <p:cNvSpPr txBox="1">
            <a:spLocks noChangeArrowheads="1"/>
          </p:cNvSpPr>
          <p:nvPr/>
        </p:nvSpPr>
        <p:spPr bwMode="auto">
          <a:xfrm>
            <a:off x="3559377" y="2525589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>
                <a:solidFill>
                  <a:prstClr val="black"/>
                </a:solidFill>
                <a:cs typeface="Arial" panose="020B0604020202020204" pitchFamily="34" charset="0"/>
              </a:rPr>
              <a:t>i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lolly</a:t>
            </a:r>
            <a:endParaRPr lang="pl-PL" altLang="pl-PL" sz="25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4" name="Prostokąt zaokrąglony 13"/>
          <p:cNvSpPr/>
          <p:nvPr/>
        </p:nvSpPr>
        <p:spPr>
          <a:xfrm>
            <a:off x="6486810" y="19604"/>
            <a:ext cx="1966145" cy="308701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811786" y="19604"/>
            <a:ext cx="1953459" cy="308701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3638862" y="0"/>
            <a:ext cx="2098797" cy="308701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3" t="2751" r="12873" b="8000"/>
          <a:stretch/>
        </p:blipFill>
        <p:spPr>
          <a:xfrm>
            <a:off x="2078309" y="3687353"/>
            <a:ext cx="1656184" cy="2707224"/>
          </a:xfrm>
          <a:prstGeom prst="rect">
            <a:avLst/>
          </a:prstGeom>
        </p:spPr>
      </p:pic>
      <p:sp>
        <p:nvSpPr>
          <p:cNvPr id="28" name="Prostokąt zaokrąglony 27"/>
          <p:cNvSpPr/>
          <p:nvPr/>
        </p:nvSpPr>
        <p:spPr>
          <a:xfrm>
            <a:off x="1869069" y="3650960"/>
            <a:ext cx="2074663" cy="308701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8640" r="24801" b="1551"/>
          <a:stretch/>
        </p:blipFill>
        <p:spPr>
          <a:xfrm>
            <a:off x="5115998" y="3861048"/>
            <a:ext cx="1677169" cy="2404997"/>
          </a:xfrm>
          <a:prstGeom prst="rect">
            <a:avLst/>
          </a:prstGeom>
        </p:spPr>
      </p:pic>
      <p:sp>
        <p:nvSpPr>
          <p:cNvPr id="29" name="Prostokąt zaokrąglony 28"/>
          <p:cNvSpPr/>
          <p:nvPr/>
        </p:nvSpPr>
        <p:spPr>
          <a:xfrm>
            <a:off x="4886629" y="3650960"/>
            <a:ext cx="2188060" cy="30870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12702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build="allAtOnce"/>
      <p:bldP spid="14" grpId="1" animBg="1"/>
      <p:bldP spid="24" grpId="0" animBg="1"/>
      <p:bldP spid="26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06" y="2645711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My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favourite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treat</a:t>
            </a:r>
            <a:r>
              <a:rPr lang="pl-PL" sz="2400" b="1" dirty="0" smtClean="0">
                <a:latin typeface="Comic Sans MS" panose="030F0702030302020204" pitchFamily="66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Comic Sans MS" panose="030F0702030302020204" pitchFamily="66" charset="0"/>
                <a:cs typeface="Times New Roman" pitchFamily="18" charset="0"/>
              </a:rPr>
              <a:t>is</a:t>
            </a:r>
            <a:endParaRPr lang="pl-PL" sz="2400" b="1" dirty="0">
              <a:latin typeface="Comic Sans MS" panose="030F0702030302020204" pitchFamily="66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2285984" y="1594360"/>
            <a:ext cx="413808" cy="8160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2538011" y="1594360"/>
            <a:ext cx="2515317" cy="98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569362" y="2941377"/>
            <a:ext cx="3658821" cy="58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2336974" y="3449683"/>
            <a:ext cx="2763625" cy="10627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2083586" y="3658785"/>
            <a:ext cx="1611565" cy="19869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" t="9775" r="35038" b="10958"/>
          <a:stretch/>
        </p:blipFill>
        <p:spPr>
          <a:xfrm rot="5400000">
            <a:off x="2225182" y="183001"/>
            <a:ext cx="1430425" cy="118319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6384" y="3780444"/>
            <a:ext cx="1203598" cy="160479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2" name="pole tekstowe 21"/>
          <p:cNvSpPr txBox="1">
            <a:spLocks noChangeArrowheads="1"/>
          </p:cNvSpPr>
          <p:nvPr/>
        </p:nvSpPr>
        <p:spPr bwMode="auto">
          <a:xfrm>
            <a:off x="2205363" y="1421203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n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ice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lolly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3" name="pole tekstowe 22"/>
          <p:cNvSpPr txBox="1">
            <a:spLocks noChangeArrowheads="1"/>
          </p:cNvSpPr>
          <p:nvPr/>
        </p:nvSpPr>
        <p:spPr bwMode="auto">
          <a:xfrm>
            <a:off x="4383235" y="1958572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sundae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6" name="pole tekstowe 25"/>
          <p:cNvSpPr txBox="1">
            <a:spLocks noChangeArrowheads="1"/>
          </p:cNvSpPr>
          <p:nvPr/>
        </p:nvSpPr>
        <p:spPr bwMode="auto">
          <a:xfrm>
            <a:off x="6732240" y="3299068"/>
            <a:ext cx="2397125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smoothie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7" name="pole tekstowe 26"/>
          <p:cNvSpPr txBox="1">
            <a:spLocks noChangeArrowheads="1"/>
          </p:cNvSpPr>
          <p:nvPr/>
        </p:nvSpPr>
        <p:spPr bwMode="auto">
          <a:xfrm>
            <a:off x="5148683" y="5167918"/>
            <a:ext cx="2159000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waffle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28" name="pole tekstowe 27"/>
          <p:cNvSpPr txBox="1">
            <a:spLocks noChangeArrowheads="1"/>
          </p:cNvSpPr>
          <p:nvPr/>
        </p:nvSpPr>
        <p:spPr bwMode="auto">
          <a:xfrm>
            <a:off x="4346284" y="6061113"/>
            <a:ext cx="2684298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l-PL" altLang="pl-PL" sz="2500" b="1" dirty="0" err="1">
                <a:solidFill>
                  <a:prstClr val="black"/>
                </a:solidFill>
                <a:cs typeface="Arial" panose="020B0604020202020204" pitchFamily="34" charset="0"/>
              </a:rPr>
              <a:t>a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n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ice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pl-PL" altLang="pl-PL" sz="25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cream</a:t>
            </a:r>
            <a:r>
              <a:rPr lang="pl-PL" altLang="pl-PL" sz="25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bar.</a:t>
            </a:r>
          </a:p>
        </p:txBody>
      </p:sp>
      <p:pic>
        <p:nvPicPr>
          <p:cNvPr id="20" name="Obraz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51" y="4799511"/>
            <a:ext cx="846245" cy="1692489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8640" r="24801" b="1551"/>
          <a:stretch/>
        </p:blipFill>
        <p:spPr>
          <a:xfrm>
            <a:off x="7126581" y="1509709"/>
            <a:ext cx="1245880" cy="178654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3" t="2751" r="12873" b="8000"/>
          <a:stretch/>
        </p:blipFill>
        <p:spPr>
          <a:xfrm>
            <a:off x="5053328" y="161182"/>
            <a:ext cx="1134618" cy="185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2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11812" y="0"/>
            <a:ext cx="3183885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Odd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one out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5" name="Łącznik prosty 4"/>
          <p:cNvCxnSpPr/>
          <p:nvPr/>
        </p:nvCxnSpPr>
        <p:spPr>
          <a:xfrm>
            <a:off x="2339752" y="980728"/>
            <a:ext cx="0" cy="4968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395536" y="2060848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395536" y="335699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95536" y="4653136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395536" y="587727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18838" y="1295482"/>
            <a:ext cx="1825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Comic Sans MS" panose="030F0702030302020204" pitchFamily="66" charset="0"/>
              </a:rPr>
              <a:t>TREATS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71823" y="4883712"/>
            <a:ext cx="2267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</a:rPr>
              <a:t>WATER ACTIVITIES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47798" y="3774232"/>
            <a:ext cx="1967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Comic Sans MS" panose="030F0702030302020204" pitchFamily="66" charset="0"/>
              </a:rPr>
              <a:t>PLACES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23371" y="2542975"/>
            <a:ext cx="2204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latin typeface="Comic Sans MS" panose="030F0702030302020204" pitchFamily="66" charset="0"/>
              </a:rPr>
              <a:t>A</a:t>
            </a:r>
            <a:r>
              <a:rPr lang="pl-PL" sz="2400" b="1" dirty="0" smtClean="0">
                <a:latin typeface="Comic Sans MS" panose="030F0702030302020204" pitchFamily="66" charset="0"/>
              </a:rPr>
              <a:t>CTIVITIES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pic>
        <p:nvPicPr>
          <p:cNvPr id="31" name="Obraz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96352"/>
            <a:ext cx="846245" cy="1692489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5465" y="587979"/>
            <a:ext cx="1203598" cy="160479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Obraz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262" y="712199"/>
            <a:ext cx="1845740" cy="116656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Obraz 3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1"/>
          <a:stretch/>
        </p:blipFill>
        <p:spPr>
          <a:xfrm>
            <a:off x="2434865" y="3463842"/>
            <a:ext cx="1645059" cy="115445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90" y="3474101"/>
            <a:ext cx="1604798" cy="10619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Obraz 3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5" r="15350"/>
          <a:stretch/>
        </p:blipFill>
        <p:spPr>
          <a:xfrm>
            <a:off x="6794455" y="3401048"/>
            <a:ext cx="1429036" cy="11869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Obraz 3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9" b="6037"/>
          <a:stretch/>
        </p:blipFill>
        <p:spPr>
          <a:xfrm>
            <a:off x="4675702" y="2060848"/>
            <a:ext cx="1522781" cy="126359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545" y="2148486"/>
            <a:ext cx="1630855" cy="10868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334" y="4723893"/>
            <a:ext cx="1515392" cy="11365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Obraz 3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r="25588"/>
          <a:stretch/>
        </p:blipFill>
        <p:spPr>
          <a:xfrm>
            <a:off x="6989099" y="4625601"/>
            <a:ext cx="1126329" cy="12895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662" y="4686746"/>
            <a:ext cx="1698299" cy="11330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3" t="2751" r="12873" b="8000"/>
          <a:stretch/>
        </p:blipFill>
        <p:spPr>
          <a:xfrm>
            <a:off x="2933212" y="2119595"/>
            <a:ext cx="735681" cy="120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11812" y="0"/>
            <a:ext cx="3183885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Odd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one out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5" name="Łącznik prosty 4"/>
          <p:cNvCxnSpPr/>
          <p:nvPr/>
        </p:nvCxnSpPr>
        <p:spPr>
          <a:xfrm>
            <a:off x="2339752" y="980728"/>
            <a:ext cx="0" cy="4968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395536" y="2060848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395536" y="335699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95536" y="4653136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395536" y="5877272"/>
            <a:ext cx="78488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12626" y="1063681"/>
            <a:ext cx="18258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</a:rPr>
              <a:t>ON THE BEACH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46491" y="5183505"/>
            <a:ext cx="2267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</a:rPr>
              <a:t>IN THE CITY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230" y="3591564"/>
            <a:ext cx="22438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</a:rPr>
              <a:t>IN THE MOUNTAINS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23369" y="2339699"/>
            <a:ext cx="2204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Comic Sans MS" panose="030F0702030302020204" pitchFamily="66" charset="0"/>
              </a:rPr>
              <a:t>AT THE LAKE</a:t>
            </a:r>
            <a:endParaRPr lang="pl-PL" sz="2400" b="1" dirty="0">
              <a:latin typeface="Comic Sans MS" panose="030F0702030302020204" pitchFamily="66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3" t="13250" r="15350" b="21650"/>
          <a:stretch/>
        </p:blipFill>
        <p:spPr>
          <a:xfrm>
            <a:off x="2555728" y="830762"/>
            <a:ext cx="1512168" cy="115746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146" y="2190486"/>
            <a:ext cx="1973533" cy="99571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903"/>
          <a:stretch/>
        </p:blipFill>
        <p:spPr>
          <a:xfrm>
            <a:off x="4679988" y="3416314"/>
            <a:ext cx="1224184" cy="116383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8" t="8641" r="11413" b="4727"/>
          <a:stretch/>
        </p:blipFill>
        <p:spPr>
          <a:xfrm>
            <a:off x="6876256" y="4696205"/>
            <a:ext cx="1163386" cy="118458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Obraz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2" b="17764"/>
          <a:stretch/>
        </p:blipFill>
        <p:spPr>
          <a:xfrm>
            <a:off x="6831561" y="2087807"/>
            <a:ext cx="1469477" cy="126227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5853" r="12201" b="3753"/>
          <a:stretch/>
        </p:blipFill>
        <p:spPr>
          <a:xfrm>
            <a:off x="2555728" y="4704864"/>
            <a:ext cx="1231410" cy="11637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0" r="16287"/>
          <a:stretch/>
        </p:blipFill>
        <p:spPr>
          <a:xfrm>
            <a:off x="4639452" y="4670709"/>
            <a:ext cx="1296144" cy="124617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1" b="23750"/>
          <a:stretch/>
        </p:blipFill>
        <p:spPr>
          <a:xfrm>
            <a:off x="2527160" y="3367063"/>
            <a:ext cx="1288545" cy="129934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Obraz 2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r="25588"/>
          <a:stretch/>
        </p:blipFill>
        <p:spPr>
          <a:xfrm>
            <a:off x="6790143" y="285960"/>
            <a:ext cx="1510895" cy="17298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4" t="2057" r="27162" b="12580"/>
          <a:stretch/>
        </p:blipFill>
        <p:spPr>
          <a:xfrm>
            <a:off x="2550012" y="2153483"/>
            <a:ext cx="1471873" cy="113101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Obraz 2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4" t="2057" r="27162" b="12580"/>
          <a:stretch/>
        </p:blipFill>
        <p:spPr>
          <a:xfrm>
            <a:off x="6722012" y="3423068"/>
            <a:ext cx="1471873" cy="113101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Obraz 2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5" r="15350"/>
          <a:stretch/>
        </p:blipFill>
        <p:spPr>
          <a:xfrm>
            <a:off x="4523026" y="672940"/>
            <a:ext cx="1649771" cy="13703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5839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771611" y="0"/>
            <a:ext cx="33539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Summer</a:t>
            </a:r>
            <a:r>
              <a:rPr lang="pl-PL" sz="4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 </a:t>
            </a:r>
            <a:r>
              <a:rPr lang="pl-PL" sz="4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spy</a:t>
            </a:r>
            <a:endParaRPr lang="pl-PL" sz="4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7624" y="980728"/>
            <a:ext cx="483467" cy="90872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13" y="5473815"/>
            <a:ext cx="1112720" cy="56140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877" y="2420888"/>
            <a:ext cx="611640" cy="89046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7711" y="2554668"/>
            <a:ext cx="533380" cy="728366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6035221"/>
            <a:ext cx="872869" cy="695507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747" y="3519846"/>
            <a:ext cx="552014" cy="54252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6550744" y="2167009"/>
            <a:ext cx="1233479" cy="1127477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2505451" y="1027171"/>
            <a:ext cx="347829" cy="862278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080" y="2077055"/>
            <a:ext cx="955226" cy="477613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72" y="3283034"/>
            <a:ext cx="572584" cy="572584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021288"/>
            <a:ext cx="572584" cy="57258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12" y="6035221"/>
            <a:ext cx="622363" cy="61166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70" y="5862348"/>
            <a:ext cx="611640" cy="89046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21511" y="6035221"/>
            <a:ext cx="533380" cy="728366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697" y="6285974"/>
            <a:ext cx="955226" cy="47761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5181048" y="5136431"/>
            <a:ext cx="347829" cy="862278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52507" y="5062212"/>
            <a:ext cx="483467" cy="908720"/>
          </a:xfrm>
          <a:prstGeom prst="rect">
            <a:avLst/>
          </a:prstGeom>
        </p:spPr>
      </p:pic>
      <p:sp>
        <p:nvSpPr>
          <p:cNvPr id="24" name="Prostokąt 23"/>
          <p:cNvSpPr/>
          <p:nvPr/>
        </p:nvSpPr>
        <p:spPr>
          <a:xfrm>
            <a:off x="874150" y="6165304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4448422" y="5268428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2365480" y="6184206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/>
          <p:cNvSpPr/>
          <p:nvPr/>
        </p:nvSpPr>
        <p:spPr>
          <a:xfrm>
            <a:off x="3746126" y="6188006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5126772" y="6207369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6057011" y="5406698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461650" y="5268428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6880473" y="6225638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1695506" y="5347357"/>
            <a:ext cx="574019" cy="5982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3831612" y="3595229"/>
            <a:ext cx="347829" cy="862278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4325375" y="878970"/>
            <a:ext cx="347829" cy="862278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1255442" y="3459038"/>
            <a:ext cx="347829" cy="862278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8577624" y="2315861"/>
            <a:ext cx="347829" cy="862278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1773478" y="2520001"/>
            <a:ext cx="347829" cy="862278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6409574" y="3775458"/>
            <a:ext cx="347829" cy="862278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418621" y="1117638"/>
            <a:ext cx="347829" cy="862278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117975" y="4599398"/>
            <a:ext cx="347829" cy="862278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6457115" y="646348"/>
            <a:ext cx="347829" cy="862278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7893079" y="3815361"/>
            <a:ext cx="347829" cy="862278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17"/>
          <a:stretch/>
        </p:blipFill>
        <p:spPr>
          <a:xfrm>
            <a:off x="8625432" y="164893"/>
            <a:ext cx="347829" cy="862278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23694" y="2478469"/>
            <a:ext cx="483467" cy="90872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79777" y="3683653"/>
            <a:ext cx="483467" cy="908720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13886" y="2420888"/>
            <a:ext cx="483467" cy="908720"/>
          </a:xfrm>
          <a:prstGeom prst="rect">
            <a:avLst/>
          </a:prstGeom>
        </p:spPr>
      </p:pic>
      <p:pic>
        <p:nvPicPr>
          <p:cNvPr id="47" name="Obraz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2102" y="922831"/>
            <a:ext cx="483467" cy="908720"/>
          </a:xfrm>
          <a:prstGeom prst="rect">
            <a:avLst/>
          </a:prstGeom>
        </p:spPr>
      </p:pic>
      <p:pic>
        <p:nvPicPr>
          <p:cNvPr id="48" name="Obraz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4070" y="2292640"/>
            <a:ext cx="483467" cy="908720"/>
          </a:xfrm>
          <a:prstGeom prst="rect">
            <a:avLst/>
          </a:prstGeom>
        </p:spPr>
      </p:pic>
      <p:pic>
        <p:nvPicPr>
          <p:cNvPr id="49" name="Obraz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7612" y="3894054"/>
            <a:ext cx="483467" cy="908720"/>
          </a:xfrm>
          <a:prstGeom prst="rect">
            <a:avLst/>
          </a:prstGeom>
        </p:spPr>
      </p:pic>
      <p:pic>
        <p:nvPicPr>
          <p:cNvPr id="50" name="Obraz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85" y="552023"/>
            <a:ext cx="955226" cy="477613"/>
          </a:xfrm>
          <a:prstGeom prst="rect">
            <a:avLst/>
          </a:prstGeom>
        </p:spPr>
      </p:pic>
      <p:pic>
        <p:nvPicPr>
          <p:cNvPr id="51" name="Obraz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147" y="3037530"/>
            <a:ext cx="955226" cy="477613"/>
          </a:xfrm>
          <a:prstGeom prst="rect">
            <a:avLst/>
          </a:prstGeom>
        </p:spPr>
      </p:pic>
      <p:pic>
        <p:nvPicPr>
          <p:cNvPr id="52" name="Obraz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08" y="4167054"/>
            <a:ext cx="955226" cy="477613"/>
          </a:xfrm>
          <a:prstGeom prst="rect">
            <a:avLst/>
          </a:prstGeom>
        </p:spPr>
      </p:pic>
      <p:pic>
        <p:nvPicPr>
          <p:cNvPr id="53" name="Obraz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609" y="1961485"/>
            <a:ext cx="955226" cy="477613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227" y="1746703"/>
            <a:ext cx="955226" cy="477613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962" y="1919746"/>
            <a:ext cx="955226" cy="477613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923" y="3352246"/>
            <a:ext cx="955226" cy="477613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06" y="4778868"/>
            <a:ext cx="955226" cy="477613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824" y="4609627"/>
            <a:ext cx="552014" cy="542521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129" y="3969303"/>
            <a:ext cx="552014" cy="542521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784" y="2021379"/>
            <a:ext cx="552014" cy="542521"/>
          </a:xfrm>
          <a:prstGeom prst="rect">
            <a:avLst/>
          </a:prstGeom>
        </p:spPr>
      </p:pic>
      <p:pic>
        <p:nvPicPr>
          <p:cNvPr id="61" name="Obraz 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1" y="3954311"/>
            <a:ext cx="552014" cy="542521"/>
          </a:xfrm>
          <a:prstGeom prst="rect">
            <a:avLst/>
          </a:prstGeom>
        </p:spPr>
      </p:pic>
      <p:pic>
        <p:nvPicPr>
          <p:cNvPr id="62" name="Obraz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454" y="1165846"/>
            <a:ext cx="552014" cy="542521"/>
          </a:xfrm>
          <a:prstGeom prst="rect">
            <a:avLst/>
          </a:prstGeom>
        </p:spPr>
      </p:pic>
      <p:pic>
        <p:nvPicPr>
          <p:cNvPr id="63" name="Obraz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114" y="2950217"/>
            <a:ext cx="552014" cy="542521"/>
          </a:xfrm>
          <a:prstGeom prst="rect">
            <a:avLst/>
          </a:prstGeom>
        </p:spPr>
      </p:pic>
      <p:pic>
        <p:nvPicPr>
          <p:cNvPr id="64" name="Obraz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270" y="1222626"/>
            <a:ext cx="552014" cy="542521"/>
          </a:xfrm>
          <a:prstGeom prst="rect">
            <a:avLst/>
          </a:prstGeom>
        </p:spPr>
      </p:pic>
      <p:pic>
        <p:nvPicPr>
          <p:cNvPr id="65" name="Obraz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833" y="1121016"/>
            <a:ext cx="552014" cy="542521"/>
          </a:xfrm>
          <a:prstGeom prst="rect">
            <a:avLst/>
          </a:prstGeom>
        </p:spPr>
      </p:pic>
      <p:pic>
        <p:nvPicPr>
          <p:cNvPr id="66" name="Obraz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265" y="4165747"/>
            <a:ext cx="552014" cy="542521"/>
          </a:xfrm>
          <a:prstGeom prst="rect">
            <a:avLst/>
          </a:prstGeom>
        </p:spPr>
      </p:pic>
      <p:pic>
        <p:nvPicPr>
          <p:cNvPr id="67" name="Obraz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3193780" y="736869"/>
            <a:ext cx="1233479" cy="1127477"/>
          </a:xfrm>
          <a:prstGeom prst="rect">
            <a:avLst/>
          </a:prstGeom>
        </p:spPr>
      </p:pic>
      <p:pic>
        <p:nvPicPr>
          <p:cNvPr id="68" name="Obraz 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4221605" y="2267189"/>
            <a:ext cx="1233479" cy="1127477"/>
          </a:xfrm>
          <a:prstGeom prst="rect">
            <a:avLst/>
          </a:prstGeom>
        </p:spPr>
      </p:pic>
      <p:pic>
        <p:nvPicPr>
          <p:cNvPr id="69" name="Obraz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4878073" y="3415678"/>
            <a:ext cx="1233479" cy="1127477"/>
          </a:xfrm>
          <a:prstGeom prst="rect">
            <a:avLst/>
          </a:prstGeom>
        </p:spPr>
      </p:pic>
      <p:pic>
        <p:nvPicPr>
          <p:cNvPr id="70" name="Obraz 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6971539" y="208522"/>
            <a:ext cx="1233479" cy="1127477"/>
          </a:xfrm>
          <a:prstGeom prst="rect">
            <a:avLst/>
          </a:prstGeom>
        </p:spPr>
      </p:pic>
      <p:pic>
        <p:nvPicPr>
          <p:cNvPr id="71" name="Obraz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867">
            <a:off x="2671870" y="2776610"/>
            <a:ext cx="1233479" cy="1127477"/>
          </a:xfrm>
          <a:prstGeom prst="rect">
            <a:avLst/>
          </a:prstGeom>
        </p:spPr>
      </p:pic>
      <p:pic>
        <p:nvPicPr>
          <p:cNvPr id="72" name="Obraz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383" y="3460454"/>
            <a:ext cx="611640" cy="890464"/>
          </a:xfrm>
          <a:prstGeom prst="rect">
            <a:avLst/>
          </a:prstGeom>
        </p:spPr>
      </p:pic>
      <p:pic>
        <p:nvPicPr>
          <p:cNvPr id="73" name="Obraz 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909" y="4119939"/>
            <a:ext cx="611640" cy="890464"/>
          </a:xfrm>
          <a:prstGeom prst="rect">
            <a:avLst/>
          </a:prstGeom>
        </p:spPr>
      </p:pic>
      <p:pic>
        <p:nvPicPr>
          <p:cNvPr id="74" name="Obraz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265" y="1035333"/>
            <a:ext cx="611640" cy="890464"/>
          </a:xfrm>
          <a:prstGeom prst="rect">
            <a:avLst/>
          </a:prstGeom>
        </p:spPr>
      </p:pic>
      <p:pic>
        <p:nvPicPr>
          <p:cNvPr id="75" name="Obraz 7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92" y="144869"/>
            <a:ext cx="611640" cy="890464"/>
          </a:xfrm>
          <a:prstGeom prst="rect">
            <a:avLst/>
          </a:prstGeom>
        </p:spPr>
      </p:pic>
      <p:pic>
        <p:nvPicPr>
          <p:cNvPr id="76" name="Obraz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9018" y="3128555"/>
            <a:ext cx="533380" cy="728366"/>
          </a:xfrm>
          <a:prstGeom prst="rect">
            <a:avLst/>
          </a:prstGeom>
        </p:spPr>
      </p:pic>
      <p:pic>
        <p:nvPicPr>
          <p:cNvPr id="77" name="Obraz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3711" y="3979416"/>
            <a:ext cx="533380" cy="728366"/>
          </a:xfrm>
          <a:prstGeom prst="rect">
            <a:avLst/>
          </a:prstGeom>
        </p:spPr>
      </p:pic>
      <p:pic>
        <p:nvPicPr>
          <p:cNvPr id="78" name="Obraz 7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148" y="1755735"/>
            <a:ext cx="533380" cy="728366"/>
          </a:xfrm>
          <a:prstGeom prst="rect">
            <a:avLst/>
          </a:prstGeom>
        </p:spPr>
      </p:pic>
      <p:pic>
        <p:nvPicPr>
          <p:cNvPr id="79" name="Obraz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62643" y="4065025"/>
            <a:ext cx="533380" cy="728366"/>
          </a:xfrm>
          <a:prstGeom prst="rect">
            <a:avLst/>
          </a:prstGeom>
        </p:spPr>
      </p:pic>
      <p:pic>
        <p:nvPicPr>
          <p:cNvPr id="80" name="Obraz 7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071" y="4672969"/>
            <a:ext cx="572584" cy="572584"/>
          </a:xfrm>
          <a:prstGeom prst="rect">
            <a:avLst/>
          </a:prstGeom>
        </p:spPr>
      </p:pic>
      <p:pic>
        <p:nvPicPr>
          <p:cNvPr id="81" name="Obraz 8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181" y="4707711"/>
            <a:ext cx="572584" cy="572584"/>
          </a:xfrm>
          <a:prstGeom prst="rect">
            <a:avLst/>
          </a:prstGeom>
        </p:spPr>
      </p:pic>
      <p:pic>
        <p:nvPicPr>
          <p:cNvPr id="82" name="Obraz 8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09" y="4437007"/>
            <a:ext cx="572584" cy="572584"/>
          </a:xfrm>
          <a:prstGeom prst="rect">
            <a:avLst/>
          </a:prstGeom>
        </p:spPr>
      </p:pic>
      <p:pic>
        <p:nvPicPr>
          <p:cNvPr id="83" name="Obraz 8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942" y="1615370"/>
            <a:ext cx="572584" cy="572584"/>
          </a:xfrm>
          <a:prstGeom prst="rect">
            <a:avLst/>
          </a:prstGeom>
        </p:spPr>
      </p:pic>
      <p:pic>
        <p:nvPicPr>
          <p:cNvPr id="84" name="Obraz 8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27" y="4715974"/>
            <a:ext cx="572584" cy="572584"/>
          </a:xfrm>
          <a:prstGeom prst="rect">
            <a:avLst/>
          </a:prstGeom>
        </p:spPr>
      </p:pic>
      <p:pic>
        <p:nvPicPr>
          <p:cNvPr id="85" name="Obraz 8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351" y="4660095"/>
            <a:ext cx="572584" cy="572584"/>
          </a:xfrm>
          <a:prstGeom prst="rect">
            <a:avLst/>
          </a:prstGeom>
        </p:spPr>
      </p:pic>
      <p:pic>
        <p:nvPicPr>
          <p:cNvPr id="86" name="Obraz 8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545" y="1375839"/>
            <a:ext cx="572584" cy="57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7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066" y="1778951"/>
            <a:ext cx="2060538" cy="2405398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434074" y="116632"/>
            <a:ext cx="3957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Souvenirs</a:t>
            </a:r>
            <a:r>
              <a:rPr lang="pl-PL" sz="48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 Quiz</a:t>
            </a:r>
            <a:endParaRPr lang="pl-PL" sz="48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souvenir </a:t>
            </a:r>
            <a:r>
              <a:rPr lang="pl-PL" sz="2800" dirty="0" err="1" smtClean="0">
                <a:solidFill>
                  <a:srgbClr val="00B050"/>
                </a:solidFill>
              </a:rPr>
              <a:t>is</a:t>
            </a:r>
            <a:r>
              <a:rPr lang="pl-PL" sz="2800" dirty="0" smtClean="0">
                <a:solidFill>
                  <a:srgbClr val="00B050"/>
                </a:solidFill>
              </a:rPr>
              <a:t> </a:t>
            </a:r>
            <a:r>
              <a:rPr lang="pl-PL" sz="2800" dirty="0" smtClean="0"/>
              <a:t>from</a:t>
            </a:r>
            <a:endParaRPr lang="pl-PL" sz="28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Cracow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Poland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Sevilla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city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Spain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190507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Germany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London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6056" y="4894742"/>
            <a:ext cx="3115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an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b="1" dirty="0" err="1" smtClean="0">
                <a:solidFill>
                  <a:prstClr val="black"/>
                </a:solidFill>
              </a:rPr>
              <a:t>eggcup</a:t>
            </a:r>
            <a:r>
              <a:rPr lang="pl-PL" sz="2800" dirty="0" smtClean="0">
                <a:solidFill>
                  <a:prstClr val="black"/>
                </a:solidFill>
              </a:rPr>
              <a:t> .</a:t>
            </a:r>
          </a:p>
        </p:txBody>
      </p:sp>
      <p:sp>
        <p:nvSpPr>
          <p:cNvPr id="12" name="Prostokąt zaokrąglony 11"/>
          <p:cNvSpPr/>
          <p:nvPr/>
        </p:nvSpPr>
        <p:spPr>
          <a:xfrm>
            <a:off x="4587449" y="1228261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8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6" t="7007" r="12521" b="2273"/>
          <a:stretch/>
        </p:blipFill>
        <p:spPr>
          <a:xfrm>
            <a:off x="4855820" y="1734539"/>
            <a:ext cx="3248784" cy="2461200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434074" y="116632"/>
            <a:ext cx="3957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Souvenirs</a:t>
            </a:r>
            <a:r>
              <a:rPr lang="pl-PL" sz="48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 Quiz</a:t>
            </a:r>
            <a:endParaRPr lang="pl-PL" sz="48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These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souvenirs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srgbClr val="00B050"/>
                </a:solidFill>
              </a:rPr>
              <a:t>are</a:t>
            </a:r>
            <a:r>
              <a:rPr lang="pl-PL" sz="2800" dirty="0" smtClean="0">
                <a:solidFill>
                  <a:srgbClr val="00B050"/>
                </a:solidFill>
              </a:rPr>
              <a:t> </a:t>
            </a:r>
            <a:r>
              <a:rPr lang="pl-PL" sz="2800" dirty="0" smtClean="0"/>
              <a:t>from</a:t>
            </a:r>
            <a:endParaRPr lang="pl-PL" sz="28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Paris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France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Sevilla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city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Egypt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190507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</a:t>
            </a:r>
            <a:r>
              <a:rPr lang="pl-PL" sz="2800" dirty="0" err="1" smtClean="0">
                <a:solidFill>
                  <a:prstClr val="black"/>
                </a:solidFill>
              </a:rPr>
              <a:t>Spain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</a:t>
            </a:r>
            <a:r>
              <a:rPr lang="pl-PL" sz="2800" dirty="0" err="1" smtClean="0">
                <a:solidFill>
                  <a:prstClr val="black"/>
                </a:solidFill>
              </a:rPr>
              <a:t>Hurgada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855820" y="4894742"/>
            <a:ext cx="35326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These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are</a:t>
            </a:r>
            <a:r>
              <a:rPr lang="pl-PL" sz="2800" dirty="0" smtClean="0">
                <a:solidFill>
                  <a:prstClr val="black"/>
                </a:solidFill>
              </a:rPr>
              <a:t>  </a:t>
            </a:r>
            <a:r>
              <a:rPr lang="pl-PL" sz="2800" b="1" dirty="0" err="1" smtClean="0">
                <a:solidFill>
                  <a:prstClr val="black"/>
                </a:solidFill>
              </a:rPr>
              <a:t>postcards</a:t>
            </a:r>
            <a:r>
              <a:rPr lang="pl-PL" sz="2800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2" name="Prostokąt zaokrąglony 11"/>
          <p:cNvSpPr/>
          <p:nvPr/>
        </p:nvSpPr>
        <p:spPr>
          <a:xfrm>
            <a:off x="4572000" y="1244864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15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40041" y="1793835"/>
            <a:ext cx="3111238" cy="2309403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434074" y="116632"/>
            <a:ext cx="3957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Souvenirs</a:t>
            </a:r>
            <a:r>
              <a:rPr lang="pl-PL" sz="48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 Quiz</a:t>
            </a:r>
            <a:endParaRPr lang="pl-PL" sz="48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souvenir </a:t>
            </a:r>
            <a:r>
              <a:rPr lang="pl-PL" sz="2800" dirty="0" err="1" smtClean="0">
                <a:solidFill>
                  <a:srgbClr val="00B050"/>
                </a:solidFill>
              </a:rPr>
              <a:t>is</a:t>
            </a:r>
            <a:r>
              <a:rPr lang="pl-PL" sz="2800" dirty="0" smtClean="0">
                <a:solidFill>
                  <a:srgbClr val="00B050"/>
                </a:solidFill>
              </a:rPr>
              <a:t> </a:t>
            </a:r>
            <a:r>
              <a:rPr lang="pl-PL" sz="2800" dirty="0" smtClean="0"/>
              <a:t>from</a:t>
            </a:r>
            <a:endParaRPr lang="pl-PL" sz="28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London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</a:t>
            </a:r>
            <a:r>
              <a:rPr lang="pl-PL" sz="2800" dirty="0" err="1" smtClean="0">
                <a:solidFill>
                  <a:prstClr val="black"/>
                </a:solidFill>
              </a:rPr>
              <a:t>Spain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</a:t>
            </a:r>
            <a:r>
              <a:rPr lang="pl-PL" sz="2800" dirty="0" err="1" smtClean="0">
                <a:solidFill>
                  <a:prstClr val="black"/>
                </a:solidFill>
              </a:rPr>
              <a:t>Cracow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city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Egypt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190507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England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</a:t>
            </a:r>
            <a:r>
              <a:rPr lang="pl-PL" sz="2800" dirty="0" err="1" smtClean="0">
                <a:solidFill>
                  <a:prstClr val="black"/>
                </a:solidFill>
              </a:rPr>
              <a:t>Hurgada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6056" y="4894742"/>
            <a:ext cx="31159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a </a:t>
            </a:r>
            <a:r>
              <a:rPr lang="pl-PL" sz="2800" b="1" dirty="0" err="1" smtClean="0">
                <a:solidFill>
                  <a:prstClr val="black"/>
                </a:solidFill>
              </a:rPr>
              <a:t>sand</a:t>
            </a:r>
            <a:r>
              <a:rPr lang="pl-PL" sz="2800" b="1" dirty="0" smtClean="0">
                <a:solidFill>
                  <a:prstClr val="black"/>
                </a:solidFill>
              </a:rPr>
              <a:t> </a:t>
            </a:r>
            <a:r>
              <a:rPr lang="pl-PL" sz="2800" b="1" dirty="0" err="1" smtClean="0">
                <a:solidFill>
                  <a:prstClr val="black"/>
                </a:solidFill>
              </a:rPr>
              <a:t>picture</a:t>
            </a:r>
            <a:r>
              <a:rPr lang="pl-PL" sz="2800" b="1" dirty="0" smtClean="0">
                <a:solidFill>
                  <a:prstClr val="black"/>
                </a:solidFill>
              </a:rPr>
              <a:t> in </a:t>
            </a:r>
            <a:r>
              <a:rPr lang="pl-PL" sz="2800" b="1" dirty="0" err="1" smtClean="0">
                <a:solidFill>
                  <a:prstClr val="black"/>
                </a:solidFill>
              </a:rPr>
              <a:t>bottle</a:t>
            </a:r>
            <a:r>
              <a:rPr lang="pl-PL" sz="2800" b="1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2" name="Prostokąt zaokrąglony 11"/>
          <p:cNvSpPr/>
          <p:nvPr/>
        </p:nvSpPr>
        <p:spPr>
          <a:xfrm>
            <a:off x="4587449" y="1228261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43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34074" y="116632"/>
            <a:ext cx="3957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Souvenirs</a:t>
            </a:r>
            <a:r>
              <a:rPr lang="pl-PL" sz="48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 Quiz</a:t>
            </a:r>
            <a:endParaRPr lang="pl-PL" sz="48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souvenir </a:t>
            </a:r>
            <a:r>
              <a:rPr lang="pl-PL" sz="2800" dirty="0" err="1" smtClean="0">
                <a:solidFill>
                  <a:srgbClr val="00B050"/>
                </a:solidFill>
              </a:rPr>
              <a:t>is</a:t>
            </a:r>
            <a:r>
              <a:rPr lang="pl-PL" sz="2800" dirty="0" smtClean="0">
                <a:solidFill>
                  <a:srgbClr val="00B050"/>
                </a:solidFill>
              </a:rPr>
              <a:t> </a:t>
            </a:r>
            <a:r>
              <a:rPr lang="pl-PL" sz="2800" dirty="0" smtClean="0"/>
              <a:t>from</a:t>
            </a:r>
            <a:endParaRPr lang="pl-PL" sz="28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London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98208" y="460257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</a:t>
            </a:r>
            <a:r>
              <a:rPr lang="pl-PL" sz="2800" dirty="0" err="1" smtClean="0">
                <a:solidFill>
                  <a:prstClr val="black"/>
                </a:solidFill>
              </a:rPr>
              <a:t>Egypt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</a:t>
            </a:r>
            <a:r>
              <a:rPr lang="pl-PL" sz="2800" dirty="0" err="1" smtClean="0">
                <a:solidFill>
                  <a:prstClr val="black"/>
                </a:solidFill>
              </a:rPr>
              <a:t>Cracow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city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Poland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190507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</a:t>
            </a:r>
            <a:r>
              <a:rPr lang="pl-PL" sz="2800" dirty="0" err="1" smtClean="0">
                <a:solidFill>
                  <a:prstClr val="black"/>
                </a:solidFill>
              </a:rPr>
              <a:t>Spain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</a:t>
            </a:r>
            <a:r>
              <a:rPr lang="pl-PL" sz="2800" dirty="0" err="1" smtClean="0">
                <a:solidFill>
                  <a:prstClr val="black"/>
                </a:solidFill>
              </a:rPr>
              <a:t>Hurgada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6056" y="4894742"/>
            <a:ext cx="3115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a </a:t>
            </a:r>
            <a:r>
              <a:rPr lang="pl-PL" sz="2800" b="1" dirty="0" err="1" smtClean="0">
                <a:solidFill>
                  <a:prstClr val="black"/>
                </a:solidFill>
              </a:rPr>
              <a:t>keyring</a:t>
            </a:r>
            <a:r>
              <a:rPr lang="pl-PL" sz="2800" dirty="0" smtClean="0">
                <a:solidFill>
                  <a:prstClr val="black"/>
                </a:solidFill>
              </a:rPr>
              <a:t> .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6141" y="1608391"/>
            <a:ext cx="2979039" cy="2680289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4587449" y="1228261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95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34074" y="116632"/>
            <a:ext cx="39577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dirty="0" err="1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Souvenirs</a:t>
            </a:r>
            <a:r>
              <a:rPr lang="pl-PL" sz="4800" b="1" dirty="0" smtClean="0">
                <a:ln w="12700">
                  <a:solidFill>
                    <a:srgbClr val="1F497D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</a:rPr>
              <a:t> Quiz</a:t>
            </a:r>
            <a:endParaRPr lang="pl-PL" sz="4800" b="1" dirty="0">
              <a:ln w="12700">
                <a:solidFill>
                  <a:srgbClr val="1F497D">
                    <a:lumMod val="75000"/>
                  </a:srgbClr>
                </a:solidFill>
                <a:prstDash val="solid"/>
              </a:ln>
              <a:pattFill prst="dkUpDiag">
                <a:fgClr>
                  <a:srgbClr val="1F497D"/>
                </a:fgClr>
                <a:bgClr>
                  <a:srgbClr val="1F497D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1F497D">
                    <a:lumMod val="75000"/>
                  </a:srgb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souvenir </a:t>
            </a:r>
            <a:r>
              <a:rPr lang="pl-PL" sz="2800" dirty="0" err="1" smtClean="0">
                <a:solidFill>
                  <a:srgbClr val="00B050"/>
                </a:solidFill>
              </a:rPr>
              <a:t>is</a:t>
            </a:r>
            <a:r>
              <a:rPr lang="pl-PL" sz="2800" dirty="0" smtClean="0">
                <a:solidFill>
                  <a:srgbClr val="00B050"/>
                </a:solidFill>
              </a:rPr>
              <a:t> </a:t>
            </a:r>
            <a:r>
              <a:rPr lang="pl-PL" sz="2800" dirty="0" smtClean="0"/>
              <a:t>from</a:t>
            </a:r>
            <a:endParaRPr lang="pl-PL" sz="28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Cracow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Poland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Sevilla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city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a. </a:t>
            </a:r>
            <a:r>
              <a:rPr lang="pl-PL" sz="2800" dirty="0" err="1" smtClean="0">
                <a:solidFill>
                  <a:prstClr val="black"/>
                </a:solidFill>
              </a:rPr>
              <a:t>Spain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190507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c. England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</a:rPr>
              <a:t>b. London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6056" y="4894742"/>
            <a:ext cx="3115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solidFill>
                  <a:prstClr val="black"/>
                </a:solidFill>
              </a:rPr>
              <a:t>This</a:t>
            </a:r>
            <a:r>
              <a:rPr lang="pl-PL" sz="2800" dirty="0" smtClean="0">
                <a:solidFill>
                  <a:prstClr val="black"/>
                </a:solidFill>
              </a:rPr>
              <a:t> </a:t>
            </a:r>
            <a:r>
              <a:rPr lang="pl-PL" sz="2800" dirty="0" err="1" smtClean="0">
                <a:solidFill>
                  <a:prstClr val="black"/>
                </a:solidFill>
              </a:rPr>
              <a:t>is</a:t>
            </a:r>
            <a:r>
              <a:rPr lang="pl-PL" sz="2800" dirty="0" smtClean="0">
                <a:solidFill>
                  <a:prstClr val="black"/>
                </a:solidFill>
              </a:rPr>
              <a:t> a </a:t>
            </a:r>
            <a:r>
              <a:rPr lang="pl-PL" sz="2800" b="1" dirty="0" smtClean="0"/>
              <a:t>red </a:t>
            </a:r>
            <a:r>
              <a:rPr lang="pl-PL" sz="2800" b="1" dirty="0" err="1" smtClean="0"/>
              <a:t>bus</a:t>
            </a:r>
            <a:r>
              <a:rPr lang="pl-PL" sz="2800" dirty="0" smtClean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1127" y="2100941"/>
            <a:ext cx="2851869" cy="1735640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4587449" y="1228261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14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48" t="2750" r="17152" b="71000"/>
          <a:stretch/>
        </p:blipFill>
        <p:spPr>
          <a:xfrm>
            <a:off x="310424" y="220577"/>
            <a:ext cx="1995922" cy="18002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5" t="6278" r="16138" b="21640"/>
          <a:stretch/>
        </p:blipFill>
        <p:spPr>
          <a:xfrm>
            <a:off x="136747" y="4788750"/>
            <a:ext cx="2344791" cy="16071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6" t="13250" r="1962" b="11150"/>
          <a:stretch/>
        </p:blipFill>
        <p:spPr>
          <a:xfrm>
            <a:off x="6410592" y="184675"/>
            <a:ext cx="2619892" cy="176291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7309" r="9051" b="32212"/>
          <a:stretch/>
        </p:blipFill>
        <p:spPr>
          <a:xfrm>
            <a:off x="6381399" y="4535180"/>
            <a:ext cx="2678277" cy="1860674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3615321" y="2780928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latin typeface="Comic Sans MS" panose="030F0702030302020204" pitchFamily="66" charset="0"/>
              </a:rPr>
              <a:t>The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Sphinx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838662" y="4073293"/>
            <a:ext cx="19842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latin typeface="Comic Sans MS" panose="030F0702030302020204" pitchFamily="66" charset="0"/>
              </a:rPr>
              <a:t>Giewont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peak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-372821" y="4246881"/>
            <a:ext cx="35915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>
                <a:latin typeface="Comic Sans MS" panose="030F0702030302020204" pitchFamily="66" charset="0"/>
              </a:rPr>
              <a:t>The Big Ben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471802" y="6226576"/>
            <a:ext cx="46827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latin typeface="Comic Sans MS" panose="030F0702030302020204" pitchFamily="66" charset="0"/>
              </a:rPr>
              <a:t>The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Sagrada</a:t>
            </a:r>
            <a:r>
              <a:rPr lang="pl-PL" sz="2200" b="1" dirty="0" smtClean="0">
                <a:latin typeface="Comic Sans MS" panose="030F0702030302020204" pitchFamily="66" charset="0"/>
              </a:rPr>
              <a:t> Familia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Temple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44"/>
          <a:stretch/>
        </p:blipFill>
        <p:spPr>
          <a:xfrm>
            <a:off x="3604560" y="3899555"/>
            <a:ext cx="1770010" cy="1991753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66"/>
          <a:stretch/>
        </p:blipFill>
        <p:spPr>
          <a:xfrm>
            <a:off x="310424" y="2239761"/>
            <a:ext cx="2607461" cy="1659794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834" y="2239761"/>
            <a:ext cx="2399406" cy="1799555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9" t="-399" r="10501" b="8622"/>
          <a:stretch/>
        </p:blipFill>
        <p:spPr>
          <a:xfrm>
            <a:off x="3335775" y="69148"/>
            <a:ext cx="2307580" cy="268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8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16 0.05695 L 0.03716 0.05718 C 0.0415 0.05741 0.04601 0.05787 0.05052 0.0588 C 0.06025 0.06088 0.05313 0.06181 0.06545 0.06274 C 0.0783 0.06389 0.09132 0.06412 0.10417 0.06482 L 0.13559 0.0669 C 0.14202 0.06899 0.14913 0.07107 0.15504 0.07477 C 0.16163 0.07894 0.16372 0.08241 0.16841 0.08866 C 0.16962 0.09375 0.17118 0.09977 0.17292 0.10463 C 0.17413 0.10811 0.17604 0.11111 0.17743 0.11459 C 0.17865 0.11783 0.17882 0.12153 0.18038 0.12454 C 0.18282 0.12917 0.18924 0.13658 0.18924 0.13681 C 0.1941 0.15579 0.18646 0.1257 0.19375 0.15047 C 0.19497 0.1544 0.19549 0.15857 0.1967 0.16227 C 0.19757 0.16459 0.19896 0.16621 0.19983 0.16829 C 0.20191 0.17454 0.204 0.18311 0.20573 0.19028 C 0.20625 0.19422 0.20643 0.19815 0.20729 0.20209 C 0.21111 0.22246 0.20938 0.20625 0.21163 0.22199 C 0.21233 0.22593 0.21268 0.2301 0.2132 0.23403 C 0.21268 0.24329 0.21285 0.25278 0.21163 0.26181 C 0.21129 0.26482 0.20955 0.26713 0.20868 0.26991 C 0.20573 0.27963 0.2066 0.28149 0.20278 0.28982 C 0.20139 0.2926 0.19966 0.29491 0.19827 0.29769 C 0.19618 0.30162 0.1941 0.30556 0.19236 0.30973 C 0.1908 0.31297 0.18907 0.31621 0.18785 0.31968 C 0.18438 0.32871 0.18907 0.32385 0.18177 0.33357 C 0.18056 0.33519 0.17882 0.33611 0.17743 0.3375 C 0.17691 0.34005 0.17674 0.34283 0.17587 0.34537 C 0.16997 0.36366 0.17552 0.33357 0.16997 0.36343 L 0.16684 0.37917 C 0.1665 0.38195 0.16615 0.38473 0.16545 0.38727 L 0.16389 0.39329 C 0.16441 0.40787 0.16459 0.42246 0.16545 0.43704 C 0.16563 0.44098 0.16563 0.44537 0.16684 0.44885 C 0.16771 0.45116 0.16997 0.45162 0.17136 0.45301 C 0.17257 0.45787 0.17292 0.46088 0.17587 0.46482 C 0.17709 0.46644 0.179 0.46736 0.18038 0.46875 C 0.18195 0.47061 0.18299 0.47315 0.1849 0.47477 C 0.18611 0.47593 0.18785 0.47593 0.18924 0.47686 C 0.19132 0.47801 0.19341 0.47917 0.19532 0.48079 C 0.1974 0.48264 0.19931 0.48449 0.20122 0.48681 C 0.20278 0.48866 0.20382 0.49144 0.20573 0.49283 C 0.20747 0.49399 0.20972 0.49399 0.21163 0.49468 C 0.2132 0.49537 0.21476 0.49607 0.21615 0.49676 C 0.21771 0.49792 0.21927 0.49931 0.22066 0.5007 C 0.22275 0.50255 0.22448 0.5051 0.22657 0.50672 C 0.22952 0.50857 0.23282 0.5088 0.23559 0.51065 C 0.23854 0.51274 0.24132 0.51551 0.24462 0.51667 C 0.24896 0.51806 0.25347 0.51783 0.25799 0.51852 C 0.26424 0.51968 0.26476 0.52014 0.26997 0.52269 C 0.28577 0.52199 0.30174 0.52176 0.31771 0.52061 C 0.31927 0.52037 0.32066 0.51922 0.32222 0.51852 C 0.32466 0.51736 0.32709 0.51551 0.32969 0.51459 C 0.33247 0.51366 0.33559 0.5132 0.33854 0.51274 C 0.35816 0.49514 0.34948 0.49908 0.3625 0.49468 C 0.36493 0.49283 0.36771 0.49121 0.36997 0.48866 C 0.37136 0.48727 0.3717 0.48449 0.37292 0.48287 C 0.37466 0.48033 0.37691 0.47871 0.37882 0.47686 C 0.38577 0.46297 0.38177 0.4676 0.38924 0.46088 C 0.39028 0.4588 0.3915 0.45695 0.39236 0.45486 C 0.39809 0.44051 0.39896 0.43611 0.40417 0.42107 C 0.40521 0.41829 0.40625 0.41574 0.40729 0.4132 C 0.40764 0.40973 0.40764 0.40625 0.40868 0.40324 C 0.40972 0.40024 0.41233 0.39838 0.4132 0.39514 C 0.41459 0.39005 0.41667 0.37084 0.41771 0.36343 C 0.41806 0.35996 0.41841 0.35672 0.4191 0.35348 C 0.41979 0.3507 0.42118 0.34815 0.42222 0.34537 C 0.42257 0.34213 0.42361 0.33889 0.42361 0.33542 C 0.42361 0.31343 0.42153 0.31111 0.41615 0.28982 C 0.41719 0.28172 0.41823 0.27385 0.4191 0.26574 C 0.41979 0.25996 0.41962 0.25371 0.42066 0.24792 C 0.42136 0.24399 0.425 0.2375 0.42657 0.23403 C 0.42813 0.22732 0.43004 0.22084 0.43108 0.21412 C 0.43195 0.2088 0.43108 0.20301 0.43264 0.19815 C 0.43368 0.19468 0.43663 0.19283 0.43854 0.19028 C 0.44202 0.17662 0.43785 0.19306 0.44306 0.17037 C 0.44479 0.16274 0.44479 0.16505 0.44601 0.15649 C 0.44688 0.1507 0.44775 0.14028 0.44896 0.13449 C 0.44983 0.13033 0.45122 0.12662 0.45209 0.12246 C 0.45903 0.08889 0.4533 0.10903 0.45938 0.08866 C 0.4599 0.08473 0.45972 0.08056 0.46094 0.07686 C 0.46268 0.07107 0.46754 0.0632 0.47136 0.0588 C 0.47275 0.05741 0.47431 0.05625 0.47587 0.05486 C 0.47691 0.05278 0.47743 0.05047 0.47882 0.04885 C 0.48004 0.04769 0.48195 0.04792 0.48334 0.04699 C 0.4849 0.04584 0.48629 0.04422 0.48785 0.04283 C 0.49532 0.04491 0.50261 0.04954 0.51025 0.04885 C 0.51268 0.04861 0.51285 0.04329 0.51476 0.04098 C 0.51597 0.03936 0.51771 0.03843 0.5191 0.03704 C 0.52084 0.03519 0.5217 0.03218 0.52361 0.03102 C 0.52986 0.02732 0.53681 0.02639 0.54306 0.02292 C 0.54566 0.02153 0.54792 0.01852 0.55052 0.01713 C 0.55243 0.01598 0.55452 0.01574 0.55643 0.01505 C 0.55955 0.01389 0.56545 0.01111 0.56545 0.01135 C 0.56684 0.00973 0.56823 0.00811 0.56997 0.00718 C 0.57136 0.00625 0.57292 0.00579 0.57431 0.0051 C 0.57778 0.00371 0.58143 0.00255 0.5849 0.00116 C 0.58733 -3.7037E-6 0.58976 -0.00162 0.59236 -0.00277 C 0.59532 -0.00439 0.60122 -0.00694 0.60122 -0.00671 C 0.60278 -0.0081 0.60417 -0.00995 0.60573 -0.01088 C 0.61459 -0.01597 0.61788 -0.01527 0.62813 -0.01689 C 0.63212 -0.01805 0.63646 -0.01828 0.64011 -0.02083 C 0.6474 -0.02569 0.64393 -0.02384 0.65052 -0.02662 C 0.65608 -0.02083 0.65955 -0.02037 0.65955 -0.01088 L 0.65799 -0.00879 L 0.65799 -0.00856 " pathEditMode="relative" rAng="0" ptsTypes="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11" y="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2.22222E-6 -2.96296E-6 C -0.0283 -0.00416 -0.0033 0.00046 -0.01945 -0.00393 C -0.0224 -0.00463 -0.02552 -0.00509 -0.02847 -0.00602 C -0.03195 -0.00694 -0.03542 -0.00833 -0.03889 -0.00995 C -0.04149 -0.01111 -0.04375 -0.01342 -0.04636 -0.01389 C -0.05469 -0.01551 -0.0632 -0.01528 -0.0717 -0.01597 C -0.08021 -0.01528 -0.08872 -0.01551 -0.09705 -0.01389 C -0.09879 -0.01366 -0.1 -0.01088 -0.10156 -0.00995 C -0.10452 -0.0081 -0.11059 -0.00602 -0.11059 -0.00602 C -0.11198 -0.00463 -0.11337 -0.00324 -0.11493 -0.00185 C -0.11702 -0.00046 -0.1191 0.00023 -0.12101 0.00209 C -0.12674 0.00741 -0.12431 0.00764 -0.12847 0.01389 C -0.13021 0.0169 -0.13247 0.01921 -0.13438 0.02199 C -0.1375 0.03472 -0.13333 0.02084 -0.14184 0.03588 C -0.14323 0.0382 -0.14375 0.04121 -0.14479 0.04375 C -0.1467 0.04792 -0.14965 0.05116 -0.15087 0.05579 C -0.15295 0.06412 -0.15139 0.05996 -0.15538 0.06759 C -0.15677 0.07523 -0.15695 0.07801 -0.15972 0.08565 C -0.16111 0.08912 -0.16302 0.09213 -0.16424 0.0956 C -0.16563 0.09931 -0.16632 0.10347 -0.16719 0.10741 C -0.16771 0.10949 -0.16736 0.11227 -0.16875 0.11343 L -0.17327 0.11736 C -0.17413 0.12014 -0.17535 0.12269 -0.17622 0.12546 C -0.17674 0.12732 -0.17691 0.12963 -0.17761 0.13148 C -0.17899 0.13426 -0.18073 0.13681 -0.18212 0.13935 C -0.18577 0.15371 -0.18142 0.13588 -0.18507 0.15324 C -0.18559 0.15533 -0.18629 0.15718 -0.18663 0.15926 C -0.19045 0.17685 -0.18611 0.1588 -0.18958 0.17315 C -0.18733 0.18496 -0.18438 0.19977 -0.18507 0.21111 C -0.18559 0.21644 -0.18889 0.22037 -0.19115 0.225 C -0.19392 0.23102 -0.20017 0.23982 -0.20313 0.24491 C -0.20677 0.25116 -0.2059 0.25139 -0.20903 0.2588 C -0.21042 0.26227 -0.21233 0.26528 -0.21354 0.26875 C -0.2158 0.27523 -0.21563 0.28357 -0.21945 0.28866 C -0.22153 0.29121 -0.22361 0.29375 -0.22552 0.29653 C -0.22656 0.29838 -0.22708 0.30093 -0.22847 0.30255 C -0.23021 0.30486 -0.23264 0.30625 -0.23438 0.30857 C -0.23559 0.31019 -0.23629 0.31273 -0.23733 0.31459 C -0.24097 0.32037 -0.24202 0.3206 -0.24636 0.32454 C -0.24861 0.32894 -0.25035 0.33334 -0.25382 0.33634 C -0.25504 0.3375 -0.25677 0.33773 -0.25833 0.33843 C -0.25886 0.34051 -0.25868 0.34283 -0.25972 0.34445 C -0.26163 0.34676 -0.26754 0.34908 -0.27014 0.35046 C -0.27222 0.35232 -0.27396 0.35486 -0.27622 0.35625 C -0.27743 0.35718 -0.29202 0.36019 -0.29254 0.36042 C -0.3125 0.35972 -0.33247 0.35949 -0.35226 0.35834 C -0.35573 0.3581 -0.35938 0.35533 -0.36267 0.3544 C -0.36528 0.35347 -0.36771 0.35301 -0.37014 0.35232 C -0.37222 0.35185 -0.37413 0.35093 -0.37622 0.35046 C -0.37761 0.34908 -0.37917 0.34769 -0.38073 0.3463 C -0.38264 0.34445 -0.38438 0.3419 -0.38663 0.34051 C -0.38802 0.33935 -0.39931 0.33658 -0.4 0.33634 C -0.40208 0.33519 -0.40417 0.33403 -0.40608 0.33241 C -0.40903 0.32986 -0.41493 0.32454 -0.41493 0.32454 C -0.4191 0.31621 -0.42188 0.30996 -0.42691 0.30255 C -0.43559 0.28982 -0.43611 0.29005 -0.44479 0.28079 C -0.44636 0.27732 -0.44722 0.27338 -0.44931 0.27084 C -0.45087 0.26852 -0.45365 0.26875 -0.45521 0.26667 C -0.45712 0.26459 -0.45833 0.26134 -0.45972 0.2588 C -0.46024 0.25671 -0.46042 0.25463 -0.46129 0.25278 C -0.4625 0.25 -0.46424 0.24746 -0.4658 0.24491 C -0.46684 0.24283 -0.46771 0.24097 -0.46875 0.23889 C -0.46927 0.23634 -0.46979 0.23357 -0.47014 0.23102 C -0.47083 0.22685 -0.47066 0.22292 -0.4717 0.21898 C -0.47222 0.21667 -0.47361 0.21505 -0.47465 0.21296 C -0.47517 0.20834 -0.47552 0.20371 -0.47622 0.19908 C -0.47656 0.19699 -0.47761 0.19514 -0.47761 0.19306 C -0.48056 0.08102 -0.46007 0.11111 -0.48368 0.07963 C -0.48455 0.06713 -0.48559 0.0544 -0.48663 0.0419 C -0.48698 0.03727 -0.48802 0.03264 -0.48802 0.02801 C -0.48802 0.00741 -0.48733 -0.01319 -0.48663 -0.03379 C -0.48542 -0.06805 -0.4849 -0.06296 -0.47917 -0.10139 C -0.47708 -0.11504 -0.47865 -0.10833 -0.47465 -0.12129 C -0.47413 -0.12546 -0.47413 -0.1294 -0.47327 -0.13333 C -0.47257 -0.13565 -0.47083 -0.13704 -0.47014 -0.13935 C -0.46927 -0.14305 -0.47014 -0.14768 -0.46875 -0.15116 C -0.46788 -0.15301 -0.4658 -0.15254 -0.46424 -0.15324 C -0.46233 -0.15393 -0.46024 -0.15463 -0.45833 -0.15532 C -0.4566 -0.16065 -0.4533 -0.17268 -0.45087 -0.17708 C -0.44965 -0.17893 -0.44774 -0.17963 -0.44636 -0.18102 C -0.44462 -0.18287 -0.44323 -0.18495 -0.44184 -0.18704 C -0.43646 -0.19583 -0.44202 -0.1919 -0.43281 -0.19514 C -0.42274 -0.20856 -0.42795 -0.20509 -0.41945 -0.20903 C -0.41788 -0.21088 -0.41684 -0.21366 -0.41493 -0.21504 C -0.41215 -0.2169 -0.40608 -0.21898 -0.40608 -0.21898 C -0.4033 -0.22245 -0.4007 -0.22685 -0.39705 -0.22893 C -0.39514 -0.22986 -0.39306 -0.23009 -0.39115 -0.23079 C -0.38958 -0.23217 -0.38785 -0.2331 -0.38663 -0.23495 C -0.38542 -0.23657 -0.38524 -0.23958 -0.38368 -0.24074 C -0.3809 -0.24305 -0.37465 -0.24467 -0.37465 -0.24467 C -0.37014 -0.24421 -0.36563 -0.24375 -0.36129 -0.24282 C -0.35972 -0.24236 -0.35799 -0.24213 -0.35677 -0.24074 C -0.34705 -0.23055 -0.36059 -0.23796 -0.34931 -0.23287 C -0.34549 -0.22523 -0.34636 -0.22916 -0.34636 -0.22083 L -0.34636 -0.22083 " pathEditMode="relative" ptsTypes="AAA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2.22222E-6 0.00023 C 0.00486 0.00139 0.0099 0.00324 0.01493 0.00393 C 0.02327 0.00532 0.03177 0.00532 0.04011 0.00602 C 0.04618 0.00648 0.05174 0.00741 0.05816 0.00787 C 0.07031 0.00741 0.08316 0.0081 0.09549 0.00602 C 0.10313 0.00463 0.11025 3.7037E-7 0.11788 -0.00185 C 0.12344 -0.00347 0.12986 -0.00324 0.13542 -0.00394 L 0.14913 -0.00995 C 0.15035 -0.01065 0.15226 -0.01088 0.15347 -0.01181 C 0.15573 -0.01319 0.15729 -0.01528 0.15955 -0.01597 C 0.16354 -0.01713 0.16754 -0.01713 0.17153 -0.01782 C 0.17587 -0.01875 0.18646 -0.0206 0.19097 -0.02176 C 0.19514 -0.02315 0.19966 -0.02454 0.20434 -0.02593 C 0.20834 -0.02708 0.21268 -0.02732 0.21632 -0.02986 C 0.21806 -0.03125 0.22014 -0.03287 0.2224 -0.0338 C 0.22674 -0.03565 0.23125 -0.03611 0.23577 -0.03773 C 0.26285 -0.04792 0.23854 -0.04097 0.2566 -0.04583 C 0.26406 -0.05139 0.26841 -0.05509 0.27604 -0.05972 C 0.27847 -0.06111 0.28108 -0.06204 0.28351 -0.06366 C 0.28525 -0.06482 0.29323 -0.07269 0.29393 -0.07361 C 0.29514 -0.07523 0.29566 -0.07778 0.29688 -0.07963 C 0.30018 -0.08449 0.30747 -0.09352 0.30747 -0.09329 C 0.30903 -0.10903 0.30868 -0.11088 0.31337 -0.12732 C 0.31632 -0.13796 0.32882 -0.16296 0.33125 -0.16713 C 0.33872 -0.17963 0.34792 -0.19028 0.35521 -0.20301 L 0.37014 -0.2287 C 0.37361 -0.24676 0.37882 -0.26412 0.38056 -0.28241 C 0.38125 -0.29051 0.37813 -0.29838 0.37761 -0.30625 C 0.37257 -0.37824 0.37865 -0.32685 0.37448 -0.35995 C 0.37413 -0.36991 0.37379 -0.38009 0.37292 -0.38982 C 0.37222 -0.40093 0.36945 -0.40718 0.36563 -0.41782 C 0.36129 -0.42986 0.35729 -0.44213 0.35209 -0.45347 C 0.34323 -0.47338 0.34531 -0.4713 0.33577 -0.47546 C 0.3342 -0.47685 0.33299 -0.47847 0.33125 -0.4794 C 0.32309 -0.48426 0.31476 -0.48519 0.30591 -0.4875 C 0.29844 -0.49398 0.29045 -0.49977 0.28351 -0.50718 C 0.27847 -0.5125 0.27431 -0.51944 0.26858 -0.52315 C 0.25556 -0.53194 0.24722 -0.53056 0.2342 -0.5331 C 0.22066 -0.53565 0.23281 -0.53472 0.21632 -0.53912 C 0.21233 -0.54028 0.20834 -0.54051 0.20434 -0.5412 L 0.19393 -0.54306 C 0.19045 -0.54444 0.18716 -0.54653 0.18351 -0.54699 C 0.15781 -0.55162 0.16702 -0.5456 0.14601 -0.55301 C 0.14323 -0.55394 0.14132 -0.55579 0.13837 -0.55694 C 0.13542 -0.55857 0.13281 -0.55949 0.12986 -0.56111 C 0.12709 -0.56227 0.125 -0.56412 0.1224 -0.56505 C 0.1099 -0.56921 0.10226 -0.56944 0.08924 -0.57083 L 0.04011 -0.56898 C 0.03455 -0.56852 0.0224 -0.5662 0.01632 -0.56505 C 0.01285 -0.56366 0.0092 -0.56296 0.00591 -0.56111 C -0.01406 -0.54884 0.01493 -0.56042 -0.00746 -0.55116 C -0.01441 -0.54815 -0.02135 -0.54514 -0.02847 -0.54306 C -0.0335 -0.54167 -0.04844 -0.53727 -0.05382 -0.53519 C -0.05642 -0.53403 -0.05868 -0.53218 -0.06128 -0.53125 C -0.06545 -0.5294 -0.0743 -0.52732 -0.0776 -0.52708 C -0.10659 -0.52593 -0.13541 -0.52593 -0.16423 -0.52523 C -0.19219 -0.5206 -0.1592 -0.52523 -0.21059 -0.52523 C -0.22986 -0.52523 -0.2493 -0.52384 -0.26875 -0.52315 C -0.2901 -0.51759 -0.26354 -0.52546 -0.28212 -0.51713 C -0.28455 -0.5162 -0.28715 -0.51597 -0.28958 -0.51528 C -0.29114 -0.51482 -0.29253 -0.51389 -0.29409 -0.51319 C -0.296 -0.50926 -0.29844 -0.50556 -0.3 -0.50139 C -0.30347 -0.49213 -0.30364 -0.49097 -0.30903 -0.48148 C -0.31059 -0.4787 -0.31198 -0.47616 -0.31354 -0.47338 C -0.31458 -0.47153 -0.31528 -0.46921 -0.31649 -0.46759 C -0.31771 -0.46574 -0.31944 -0.46482 -0.321 -0.46343 C -0.32291 -0.45949 -0.32639 -0.45625 -0.32691 -0.45162 C -0.32795 -0.44236 -0.32708 -0.43241 -0.32986 -0.42384 C -0.33194 -0.41759 -0.33732 -0.41482 -0.34045 -0.40972 C -0.34184 -0.40741 -0.34253 -0.40463 -0.3434 -0.40185 C -0.34791 -0.38796 -0.34496 -0.39653 -0.34791 -0.38588 C -0.34878 -0.38264 -0.34982 -0.3794 -0.35087 -0.37593 C -0.35208 -0.37176 -0.35312 -0.36644 -0.35382 -0.36204 C -0.35729 -0.33889 -0.35312 -0.36157 -0.35677 -0.32824 C -0.35746 -0.32222 -0.35885 -0.3162 -0.35972 -0.31042 C -0.36128 -0.27708 -0.35764 -0.28796 -0.36267 -0.27454 L -0.36267 -0.27431 " pathEditMode="relative" rAng="0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-2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4.44444E-6 4.07407E-6 C 0.0059 0.00046 0.01198 0.00069 0.01788 0.00185 C 0.02274 0.00277 0.03541 0.00694 0.04166 0.00787 C 0.07031 0.01157 0.11007 0.01088 0.1342 0.0118 L 0.17604 0.01388 C 0.18958 0.01504 0.20295 0.01597 0.21632 0.01782 C 0.21788 0.01805 0.21927 0.01921 0.22083 0.01967 C 0.22274 0.0206 0.22482 0.02106 0.22691 0.02176 C 0.23229 0.02893 0.23055 0.02731 0.23732 0.03379 C 0.23871 0.03518 0.24062 0.03588 0.24184 0.03773 C 0.24548 0.04328 0.2493 0.04907 0.25225 0.05555 C 0.25764 0.06759 0.25503 0.06226 0.25972 0.07152 C 0.26024 0.0743 0.26041 0.07685 0.26111 0.07939 C 0.26198 0.08217 0.26406 0.08449 0.26406 0.0875 C 0.26458 0.10138 0.26423 0.11551 0.26267 0.12916 C 0.26232 0.13263 0.25955 0.13449 0.25816 0.13726 C 0.25364 0.1456 0.25729 0.14143 0.25069 0.14722 C 0.24826 0.15185 0.24687 0.15555 0.24323 0.15902 C 0.24149 0.16088 0.23923 0.1618 0.23732 0.16319 C 0.23194 0.17384 0.23732 0.16551 0.22691 0.17314 C 0.22361 0.17523 0.22135 0.17986 0.21788 0.18101 C 0.2158 0.18171 0.21389 0.1824 0.21198 0.1831 C 0.20503 0.18495 0.20486 0.18449 0.19844 0.18703 C 0.19687 0.1875 0.19548 0.18819 0.19392 0.18888 C 0.1875 0.18819 0.1809 0.18842 0.17465 0.18703 C 0.17239 0.18657 0.17083 0.18356 0.16857 0.1831 C 0.16024 0.18078 0.15173 0.18032 0.14323 0.17893 C 0.14132 0.17824 0.13923 0.17777 0.13732 0.17708 C 0.13576 0.17638 0.13437 0.17523 0.13281 0.175 C 0.11146 0.17384 0.08993 0.17361 0.06857 0.17314 C 0.06111 0.17245 0.05347 0.17291 0.04618 0.17106 C 0.0434 0.17037 0.04149 0.16643 0.03871 0.16504 C 0.03594 0.16365 0.03281 0.16365 0.02986 0.16319 C 0.0184 0.16574 0.00677 0.16782 -0.00452 0.17106 C -0.00764 0.17199 -0.01059 0.17384 -0.01354 0.175 C -0.03976 0.18588 -0.02049 0.17754 -0.03299 0.1831 C -0.0349 0.18495 -0.03681 0.18726 -0.03889 0.18888 C -0.04219 0.19166 -0.05122 0.19722 -0.05538 0.19884 C -0.0592 0.20046 -0.06337 0.20138 -0.06719 0.20301 C -0.07031 0.20416 -0.07309 0.20578 -0.07622 0.20694 C -0.07952 0.2081 -0.08976 0.21018 -0.09271 0.21088 C -0.09514 0.21226 -0.09775 0.21342 -0.10018 0.21481 C -0.10417 0.21736 -0.10764 0.22129 -0.11198 0.22291 C -0.13073 0.22893 -0.10747 0.22106 -0.12257 0.22685 C -0.12448 0.22754 -0.12656 0.22801 -0.12847 0.2287 C -0.1434 0.23449 -0.12031 0.22662 -0.13889 0.23287 C -0.15677 0.25046 -0.13403 0.22963 -0.15087 0.24074 C -0.154 0.24282 -0.1599 0.24861 -0.1599 0.24861 C -0.16077 0.25069 -0.16198 0.25254 -0.16285 0.25463 C -0.16354 0.25648 -0.16372 0.25879 -0.16424 0.26064 C -0.16511 0.26342 -0.16632 0.26597 -0.16719 0.26851 C -0.16684 0.27662 -0.1665 0.28449 -0.1658 0.29236 C -0.16545 0.29513 -0.16528 0.29791 -0.16424 0.30046 C -0.16268 0.30463 -0.15834 0.31226 -0.15834 0.31226 C -0.15781 0.31481 -0.15643 0.32338 -0.15538 0.32638 C -0.15452 0.32847 -0.15313 0.33009 -0.15243 0.33217 C -0.14983 0.33888 -0.14844 0.34976 -0.1434 0.35416 L -0.13889 0.3581 C -0.13316 0.36967 -0.13959 0.35972 -0.13004 0.3662 C -0.12674 0.36828 -0.12465 0.37361 -0.12101 0.37407 L -0.10608 0.37615 L -0.09271 0.37801 L -0.07622 0.38009 C -0.07379 0.38078 -0.07118 0.38101 -0.06875 0.38194 C -0.06667 0.3831 -0.06025 0.38773 -0.05834 0.39004 C -0.05521 0.39375 -0.04931 0.40185 -0.04931 0.40185 C -0.0467 0.4125 -0.04965 0.40393 -0.0434 0.41388 C -0.03715 0.42384 -0.0441 0.41643 -0.03594 0.42384 C -0.03334 0.43426 -0.03525 0.42801 -0.02847 0.44166 L -0.02552 0.44768 C -0.0217 0.46296 -0.02153 0.45763 -0.02396 0.47569 C -0.02431 0.47754 -0.02465 0.47986 -0.02552 0.48148 C -0.03143 0.49328 -0.02986 0.48101 -0.02986 0.4956 L -0.02986 0.4956 " pathEditMode="relative" ptsTypes="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77624" y="3350367"/>
            <a:ext cx="2354978" cy="3933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IMAG387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41" y="121346"/>
            <a:ext cx="3994413" cy="2392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1" t="15351" r="6161" b="19551"/>
          <a:stretch/>
        </p:blipFill>
        <p:spPr>
          <a:xfrm rot="16200000">
            <a:off x="4739135" y="-333821"/>
            <a:ext cx="3793060" cy="4703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75" t="22359" r="19677" b="2676"/>
          <a:stretch/>
        </p:blipFill>
        <p:spPr>
          <a:xfrm>
            <a:off x="81741" y="3964433"/>
            <a:ext cx="3986204" cy="2704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Prostokąt 4"/>
          <p:cNvSpPr/>
          <p:nvPr/>
        </p:nvSpPr>
        <p:spPr>
          <a:xfrm>
            <a:off x="150630" y="2846818"/>
            <a:ext cx="3848426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Creative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corner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78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6744</TotalTime>
  <Words>383</Words>
  <Application>Microsoft Office PowerPoint</Application>
  <PresentationFormat>Pokaz na ekranie (4:3)</PresentationFormat>
  <Paragraphs>126</Paragraphs>
  <Slides>21</Slides>
  <Notes>5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Motyw pakietu Office</vt:lpstr>
      <vt:lpstr>1_Motyw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156</cp:revision>
  <dcterms:created xsi:type="dcterms:W3CDTF">2015-05-31T11:12:33Z</dcterms:created>
  <dcterms:modified xsi:type="dcterms:W3CDTF">2015-08-06T13:48:16Z</dcterms:modified>
</cp:coreProperties>
</file>