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86" r:id="rId2"/>
    <p:sldId id="285" r:id="rId3"/>
    <p:sldId id="280" r:id="rId4"/>
    <p:sldId id="275" r:id="rId5"/>
    <p:sldId id="277" r:id="rId6"/>
    <p:sldId id="276" r:id="rId7"/>
    <p:sldId id="278" r:id="rId8"/>
    <p:sldId id="279" r:id="rId9"/>
    <p:sldId id="281" r:id="rId10"/>
    <p:sldId id="282" r:id="rId11"/>
    <p:sldId id="287" r:id="rId12"/>
    <p:sldId id="288" r:id="rId13"/>
    <p:sldId id="289" r:id="rId14"/>
    <p:sldId id="269" r:id="rId15"/>
    <p:sldId id="270" r:id="rId16"/>
    <p:sldId id="256" r:id="rId17"/>
    <p:sldId id="258" r:id="rId18"/>
    <p:sldId id="266" r:id="rId19"/>
    <p:sldId id="267" r:id="rId20"/>
    <p:sldId id="261" r:id="rId21"/>
    <p:sldId id="263" r:id="rId22"/>
    <p:sldId id="265" r:id="rId23"/>
    <p:sldId id="264" r:id="rId24"/>
    <p:sldId id="262" r:id="rId25"/>
    <p:sldId id="268" r:id="rId26"/>
    <p:sldId id="260" r:id="rId27"/>
    <p:sldId id="259" r:id="rId28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A6A6A6"/>
    <a:srgbClr val="7B93B3"/>
    <a:srgbClr val="99CC00"/>
    <a:srgbClr val="FF3300"/>
    <a:srgbClr val="FF33CC"/>
    <a:srgbClr val="777777"/>
    <a:srgbClr val="9C6F9D"/>
    <a:srgbClr val="006600"/>
    <a:srgbClr val="66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0" d="100"/>
          <a:sy n="40" d="100"/>
        </p:scale>
        <p:origin x="-2256" y="-7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1D411A-88FF-4A6C-B546-207923ED8DEE}" type="datetimeFigureOut">
              <a:rPr lang="pl-PL" smtClean="0"/>
              <a:t>2015-06-09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D5131F-4A08-4063-A2A5-ECC7D05C36F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449133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C92B0-66B0-44C0-9388-44B254770A0A}" type="datetimeFigureOut">
              <a:rPr lang="pl-PL" smtClean="0"/>
              <a:t>2015-06-09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9DF1C-2D40-4C1D-BAE5-5AB162D78E5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453099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C92B0-66B0-44C0-9388-44B254770A0A}" type="datetimeFigureOut">
              <a:rPr lang="pl-PL" smtClean="0"/>
              <a:t>2015-06-09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9DF1C-2D40-4C1D-BAE5-5AB162D78E5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05114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C92B0-66B0-44C0-9388-44B254770A0A}" type="datetimeFigureOut">
              <a:rPr lang="pl-PL" smtClean="0"/>
              <a:t>2015-06-09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9DF1C-2D40-4C1D-BAE5-5AB162D78E5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68515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C92B0-66B0-44C0-9388-44B254770A0A}" type="datetimeFigureOut">
              <a:rPr lang="pl-PL" smtClean="0"/>
              <a:t>2015-06-09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9DF1C-2D40-4C1D-BAE5-5AB162D78E5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600193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C92B0-66B0-44C0-9388-44B254770A0A}" type="datetimeFigureOut">
              <a:rPr lang="pl-PL" smtClean="0"/>
              <a:t>2015-06-09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9DF1C-2D40-4C1D-BAE5-5AB162D78E5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549160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C92B0-66B0-44C0-9388-44B254770A0A}" type="datetimeFigureOut">
              <a:rPr lang="pl-PL" smtClean="0"/>
              <a:t>2015-06-09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9DF1C-2D40-4C1D-BAE5-5AB162D78E5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58159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C92B0-66B0-44C0-9388-44B254770A0A}" type="datetimeFigureOut">
              <a:rPr lang="pl-PL" smtClean="0"/>
              <a:t>2015-06-09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9DF1C-2D40-4C1D-BAE5-5AB162D78E5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686516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C92B0-66B0-44C0-9388-44B254770A0A}" type="datetimeFigureOut">
              <a:rPr lang="pl-PL" smtClean="0"/>
              <a:t>2015-06-09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9DF1C-2D40-4C1D-BAE5-5AB162D78E5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667471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C92B0-66B0-44C0-9388-44B254770A0A}" type="datetimeFigureOut">
              <a:rPr lang="pl-PL" smtClean="0"/>
              <a:t>2015-06-09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9DF1C-2D40-4C1D-BAE5-5AB162D78E5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827649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C92B0-66B0-44C0-9388-44B254770A0A}" type="datetimeFigureOut">
              <a:rPr lang="pl-PL" smtClean="0"/>
              <a:t>2015-06-09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9DF1C-2D40-4C1D-BAE5-5AB162D78E5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116182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C92B0-66B0-44C0-9388-44B254770A0A}" type="datetimeFigureOut">
              <a:rPr lang="pl-PL" smtClean="0"/>
              <a:t>2015-06-09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9DF1C-2D40-4C1D-BAE5-5AB162D78E5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008743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A6A6"/>
            </a:gs>
            <a:gs pos="12000">
              <a:srgbClr val="7B93B3"/>
            </a:gs>
            <a:gs pos="88000">
              <a:schemeClr val="tx2"/>
            </a:gs>
            <a:gs pos="100000">
              <a:schemeClr val="bg1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8C92B0-66B0-44C0-9388-44B254770A0A}" type="datetimeFigureOut">
              <a:rPr lang="pl-PL" smtClean="0"/>
              <a:t>2015-06-09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A9DF1C-2D40-4C1D-BAE5-5AB162D78E5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45180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1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19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2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2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2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2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2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26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27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0" y="2724875"/>
            <a:ext cx="543609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 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SHOPS AND SHOPPING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2264297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G:\sklep mięsny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3404" y="4001541"/>
            <a:ext cx="3159306" cy="2075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G:\sklep z zabawkami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03" y="3701685"/>
            <a:ext cx="2691197" cy="2380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 descr="G:\sklep odzieżow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331439"/>
            <a:ext cx="3590900" cy="2776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pole tekstowe 4"/>
          <p:cNvSpPr txBox="1"/>
          <p:nvPr/>
        </p:nvSpPr>
        <p:spPr>
          <a:xfrm>
            <a:off x="179512" y="1052736"/>
            <a:ext cx="873431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6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SHOPS AND SHOPPING</a:t>
            </a:r>
            <a:endParaRPr lang="pl-PL" sz="6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8650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G:\Shops\klasa2 Shutterstock\shutterstock_23705416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70175" y="-1539552"/>
            <a:ext cx="14484350" cy="9491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508104" y="4653136"/>
            <a:ext cx="3430747" cy="1107996"/>
          </a:xfrm>
          <a:prstGeom prst="rect">
            <a:avLst/>
          </a:prstGeom>
          <a:solidFill>
            <a:srgbClr val="00B050"/>
          </a:solidFill>
        </p:spPr>
        <p:txBody>
          <a:bodyPr wrap="none" rtlCol="0">
            <a:spAutoFit/>
          </a:bodyPr>
          <a:lstStyle/>
          <a:p>
            <a:r>
              <a:rPr lang="pl-PL" sz="6600" b="1" dirty="0" err="1">
                <a:solidFill>
                  <a:srgbClr val="FFFF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pl-PL" sz="6600" b="1" dirty="0" err="1" smtClean="0">
                <a:solidFill>
                  <a:srgbClr val="FFFF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oy</a:t>
            </a:r>
            <a:r>
              <a:rPr lang="pl-PL" sz="6600" b="1" dirty="0" smtClean="0">
                <a:solidFill>
                  <a:srgbClr val="FFFF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shop </a:t>
            </a:r>
            <a:endParaRPr lang="pl-PL" sz="6600" b="1" dirty="0">
              <a:solidFill>
                <a:srgbClr val="FFFF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06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Shops\klasa2 Shutterstock\shutterstock_15505402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0" y="-125413"/>
            <a:ext cx="10668000" cy="7110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4139952" y="4869160"/>
            <a:ext cx="4824536" cy="110799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6600" b="1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supermarket</a:t>
            </a:r>
            <a:endParaRPr lang="pl-PL" sz="4400" b="1" dirty="0">
              <a:solidFill>
                <a:schemeClr val="tx2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5443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G:\Shops\klasa2 Shutterstock\shutterstock_11613136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33688" y="-3117850"/>
            <a:ext cx="14812963" cy="1309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6444208" y="4869160"/>
            <a:ext cx="2520280" cy="110799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florist</a:t>
            </a:r>
            <a:endParaRPr lang="pl-PL" sz="66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4613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G:\Shops\klasa2 Shutterstock\shutterstock_13349834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4300" y="-1389063"/>
            <a:ext cx="14454188" cy="9637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3563888" y="5229200"/>
            <a:ext cx="5220072" cy="1107996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pl-PL" sz="6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pl-PL" sz="6600" b="1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reengrocer’s</a:t>
            </a:r>
            <a:endParaRPr lang="pl-PL" sz="66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9213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G:\Shops\klasa2 Shutterstock\shutterstock_17107137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28738" y="-520700"/>
            <a:ext cx="11801476" cy="790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3419872" y="4721733"/>
            <a:ext cx="5472608" cy="1107996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pl-PL" sz="6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pl-PL" sz="6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ewsagent’s</a:t>
            </a:r>
            <a:endParaRPr lang="pl-PL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9358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G:\Shops\klasa2 Shutterstock\shutterstock_19094495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00400" y="-1752600"/>
            <a:ext cx="15544800" cy="1036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4932040" y="5575702"/>
            <a:ext cx="3816424" cy="1107996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pl-PL" sz="6600" b="1" dirty="0">
                <a:solidFill>
                  <a:srgbClr val="FFFF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pl-PL" sz="6600" b="1" dirty="0" smtClean="0">
                <a:solidFill>
                  <a:srgbClr val="FFFF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 shop</a:t>
            </a:r>
            <a:endParaRPr lang="pl-PL" sz="6600" b="1" dirty="0">
              <a:solidFill>
                <a:srgbClr val="FFFF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3738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G:\Shops\klasa2 Shutterstock\shutterstock_21094013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62300" y="-1725613"/>
            <a:ext cx="15468600" cy="10310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4067944" y="5487307"/>
            <a:ext cx="4824536" cy="1107996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pl-PL" sz="6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pl-PL" sz="6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utcher’s</a:t>
            </a:r>
            <a:endParaRPr lang="pl-PL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438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G:\Shops\klasa2 Shutterstock\shutterstock_22471347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86213" y="-2276475"/>
            <a:ext cx="17118013" cy="11410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4716016" y="5095195"/>
            <a:ext cx="3960440" cy="110799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pl-PL" sz="6600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pl-PL" sz="6600" b="1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hemist’s</a:t>
            </a:r>
            <a:endParaRPr lang="pl-PL" sz="66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4876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G:\sklep z zabawkami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52736"/>
            <a:ext cx="5290612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le tekstowe 2"/>
          <p:cNvSpPr txBox="1"/>
          <p:nvPr/>
        </p:nvSpPr>
        <p:spPr>
          <a:xfrm>
            <a:off x="6516216" y="2263296"/>
            <a:ext cx="1973617" cy="1107996"/>
          </a:xfrm>
          <a:prstGeom prst="rect">
            <a:avLst/>
          </a:prstGeom>
          <a:solidFill>
            <a:srgbClr val="FFFF99"/>
          </a:solidFill>
        </p:spPr>
        <p:txBody>
          <a:bodyPr wrap="none" rtlCol="0">
            <a:spAutoFit/>
          </a:bodyPr>
          <a:lstStyle/>
          <a:p>
            <a:r>
              <a:rPr lang="pl-PL" sz="6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pl-PL" sz="6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all</a:t>
            </a:r>
            <a:r>
              <a:rPr lang="pl-PL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pl-PL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6516216" y="4283133"/>
            <a:ext cx="2094612" cy="1107996"/>
          </a:xfrm>
          <a:prstGeom prst="rect">
            <a:avLst/>
          </a:prstGeom>
          <a:solidFill>
            <a:srgbClr val="FFFF99"/>
          </a:solidFill>
        </p:spPr>
        <p:txBody>
          <a:bodyPr wrap="none" rtlCol="0">
            <a:spAutoFit/>
          </a:bodyPr>
          <a:lstStyle/>
          <a:p>
            <a:r>
              <a:rPr lang="pl-PL" sz="6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rose</a:t>
            </a:r>
            <a:r>
              <a:rPr lang="pl-PL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pl-PL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220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G:\warzywniak kolo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916832"/>
            <a:ext cx="5544616" cy="4335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le tekstowe 2"/>
          <p:cNvSpPr txBox="1"/>
          <p:nvPr/>
        </p:nvSpPr>
        <p:spPr>
          <a:xfrm>
            <a:off x="6156176" y="2276872"/>
            <a:ext cx="2725426" cy="1107996"/>
          </a:xfrm>
          <a:prstGeom prst="rect">
            <a:avLst/>
          </a:prstGeom>
          <a:solidFill>
            <a:srgbClr val="FFFF99"/>
          </a:solidFill>
        </p:spPr>
        <p:txBody>
          <a:bodyPr wrap="none" rtlCol="0">
            <a:spAutoFit/>
          </a:bodyPr>
          <a:lstStyle/>
          <a:p>
            <a:r>
              <a:rPr lang="pl-PL" sz="6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pl-PL" sz="6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ooks</a:t>
            </a:r>
            <a:r>
              <a:rPr lang="pl-PL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pl-PL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5708937" y="4459178"/>
            <a:ext cx="3408305" cy="1107996"/>
          </a:xfrm>
          <a:prstGeom prst="rect">
            <a:avLst/>
          </a:prstGeom>
          <a:solidFill>
            <a:srgbClr val="FFFF99"/>
          </a:solidFill>
        </p:spPr>
        <p:txBody>
          <a:bodyPr wrap="none" rtlCol="0">
            <a:spAutoFit/>
          </a:bodyPr>
          <a:lstStyle/>
          <a:p>
            <a:r>
              <a:rPr lang="pl-PL" sz="6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pl-PL" sz="6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ananas</a:t>
            </a:r>
            <a:r>
              <a:rPr lang="pl-PL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l-PL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7197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G:\sklep odzieżowy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413447"/>
            <a:ext cx="5472608" cy="4231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rostokąt 2"/>
          <p:cNvSpPr/>
          <p:nvPr/>
        </p:nvSpPr>
        <p:spPr>
          <a:xfrm>
            <a:off x="6084168" y="2875002"/>
            <a:ext cx="2488182" cy="1107996"/>
          </a:xfrm>
          <a:prstGeom prst="rect">
            <a:avLst/>
          </a:prstGeom>
          <a:solidFill>
            <a:srgbClr val="FFFF99"/>
          </a:solidFill>
        </p:spPr>
        <p:txBody>
          <a:bodyPr wrap="none">
            <a:spAutoFit/>
          </a:bodyPr>
          <a:lstStyle/>
          <a:p>
            <a:pPr lvl="0"/>
            <a:r>
              <a:rPr lang="pl-PL" sz="6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pl-PL" sz="6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eans  </a:t>
            </a:r>
            <a:endParaRPr lang="pl-PL" sz="6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5965545" y="4725144"/>
            <a:ext cx="3148619" cy="1107996"/>
          </a:xfrm>
          <a:prstGeom prst="rect">
            <a:avLst/>
          </a:prstGeom>
          <a:solidFill>
            <a:srgbClr val="FFFF99"/>
          </a:solidFill>
        </p:spPr>
        <p:txBody>
          <a:bodyPr wrap="none" rtlCol="0">
            <a:spAutoFit/>
          </a:bodyPr>
          <a:lstStyle/>
          <a:p>
            <a:pPr lvl="0"/>
            <a:r>
              <a:rPr lang="pl-PL" sz="66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pl-PL" sz="66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spirin</a:t>
            </a:r>
            <a:r>
              <a:rPr lang="pl-PL" sz="6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pl-PL" sz="6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1171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lipsa 4"/>
          <p:cNvSpPr/>
          <p:nvPr/>
        </p:nvSpPr>
        <p:spPr>
          <a:xfrm>
            <a:off x="2411760" y="404664"/>
            <a:ext cx="1512168" cy="144016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="1" dirty="0"/>
          </a:p>
          <a:p>
            <a:pPr algn="ctr"/>
            <a:r>
              <a:rPr lang="pl-PL" b="1" dirty="0" smtClean="0"/>
              <a:t>2</a:t>
            </a:r>
          </a:p>
          <a:p>
            <a:pPr algn="ctr"/>
            <a:r>
              <a:rPr lang="pl-PL" b="1" dirty="0" err="1" smtClean="0"/>
              <a:t>board</a:t>
            </a:r>
            <a:r>
              <a:rPr lang="pl-PL" b="1" dirty="0" smtClean="0"/>
              <a:t> </a:t>
            </a:r>
            <a:r>
              <a:rPr lang="pl-PL" b="1" dirty="0" err="1" smtClean="0"/>
              <a:t>games</a:t>
            </a:r>
            <a:endParaRPr lang="pl-PL" b="1" dirty="0" smtClean="0"/>
          </a:p>
          <a:p>
            <a:pPr algn="ctr"/>
            <a:endParaRPr lang="pl-PL" b="1" dirty="0"/>
          </a:p>
        </p:txBody>
      </p:sp>
      <p:sp>
        <p:nvSpPr>
          <p:cNvPr id="6" name="Elipsa 5"/>
          <p:cNvSpPr/>
          <p:nvPr/>
        </p:nvSpPr>
        <p:spPr>
          <a:xfrm>
            <a:off x="4780036" y="476672"/>
            <a:ext cx="1520156" cy="144016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/>
              <a:t>3</a:t>
            </a:r>
          </a:p>
          <a:p>
            <a:pPr algn="ctr"/>
            <a:r>
              <a:rPr lang="pl-PL" b="1" dirty="0" err="1" smtClean="0"/>
              <a:t>chemist’s</a:t>
            </a:r>
            <a:endParaRPr lang="pl-PL" b="1" dirty="0"/>
          </a:p>
        </p:txBody>
      </p:sp>
      <p:sp>
        <p:nvSpPr>
          <p:cNvPr id="8" name="Elipsa 7"/>
          <p:cNvSpPr/>
          <p:nvPr/>
        </p:nvSpPr>
        <p:spPr>
          <a:xfrm>
            <a:off x="467544" y="404664"/>
            <a:ext cx="1440160" cy="1440160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="1" dirty="0" smtClean="0"/>
          </a:p>
          <a:p>
            <a:pPr algn="ctr"/>
            <a:r>
              <a:rPr lang="pl-PL" b="1" dirty="0" smtClean="0"/>
              <a:t>1</a:t>
            </a:r>
          </a:p>
          <a:p>
            <a:pPr algn="ctr"/>
            <a:r>
              <a:rPr lang="pl-PL" b="1" dirty="0" err="1" smtClean="0"/>
              <a:t>toy</a:t>
            </a:r>
            <a:r>
              <a:rPr lang="pl-PL" b="1" dirty="0" smtClean="0"/>
              <a:t> shop</a:t>
            </a:r>
          </a:p>
          <a:p>
            <a:pPr algn="ctr"/>
            <a:endParaRPr lang="pl-PL" b="1" dirty="0"/>
          </a:p>
        </p:txBody>
      </p:sp>
      <p:sp>
        <p:nvSpPr>
          <p:cNvPr id="9" name="Elipsa 8"/>
          <p:cNvSpPr/>
          <p:nvPr/>
        </p:nvSpPr>
        <p:spPr>
          <a:xfrm>
            <a:off x="7020272" y="404664"/>
            <a:ext cx="1476164" cy="1440160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/>
              <a:t>4</a:t>
            </a:r>
          </a:p>
          <a:p>
            <a:pPr algn="ctr"/>
            <a:r>
              <a:rPr lang="pl-PL" b="1" dirty="0" err="1" smtClean="0"/>
              <a:t>aspirin</a:t>
            </a:r>
            <a:endParaRPr lang="pl-PL" b="1" dirty="0"/>
          </a:p>
        </p:txBody>
      </p:sp>
      <p:sp>
        <p:nvSpPr>
          <p:cNvPr id="11" name="Elipsa 10"/>
          <p:cNvSpPr/>
          <p:nvPr/>
        </p:nvSpPr>
        <p:spPr>
          <a:xfrm>
            <a:off x="545399" y="2394906"/>
            <a:ext cx="1465451" cy="1431572"/>
          </a:xfrm>
          <a:prstGeom prst="ellipse">
            <a:avLst/>
          </a:prstGeom>
          <a:solidFill>
            <a:srgbClr val="C580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/>
              <a:t>5</a:t>
            </a:r>
          </a:p>
          <a:p>
            <a:pPr algn="ctr"/>
            <a:r>
              <a:rPr lang="pl-PL" b="1" dirty="0" err="1"/>
              <a:t>c</a:t>
            </a:r>
            <a:r>
              <a:rPr lang="pl-PL" b="1" dirty="0" err="1" smtClean="0"/>
              <a:t>lothes</a:t>
            </a:r>
            <a:endParaRPr lang="pl-PL" b="1" dirty="0" smtClean="0"/>
          </a:p>
          <a:p>
            <a:pPr algn="ctr"/>
            <a:r>
              <a:rPr lang="pl-PL" b="1" dirty="0" smtClean="0"/>
              <a:t>shop</a:t>
            </a:r>
          </a:p>
          <a:p>
            <a:pPr algn="ctr"/>
            <a:endParaRPr lang="pl-PL" b="1" dirty="0"/>
          </a:p>
        </p:txBody>
      </p:sp>
      <p:sp>
        <p:nvSpPr>
          <p:cNvPr id="12" name="Elipsa 11"/>
          <p:cNvSpPr/>
          <p:nvPr/>
        </p:nvSpPr>
        <p:spPr>
          <a:xfrm>
            <a:off x="2483768" y="2426616"/>
            <a:ext cx="1440160" cy="1368152"/>
          </a:xfrm>
          <a:prstGeom prst="ellipse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/>
              <a:t>6</a:t>
            </a:r>
          </a:p>
          <a:p>
            <a:pPr algn="ctr"/>
            <a:r>
              <a:rPr lang="pl-PL" b="1" dirty="0" smtClean="0"/>
              <a:t>jeans</a:t>
            </a:r>
            <a:endParaRPr lang="pl-PL" b="1" dirty="0"/>
          </a:p>
        </p:txBody>
      </p:sp>
      <p:sp>
        <p:nvSpPr>
          <p:cNvPr id="13" name="Elipsa 12"/>
          <p:cNvSpPr/>
          <p:nvPr/>
        </p:nvSpPr>
        <p:spPr>
          <a:xfrm>
            <a:off x="4780036" y="2410358"/>
            <a:ext cx="1456136" cy="1470436"/>
          </a:xfrm>
          <a:prstGeom prst="ellipse">
            <a:avLst/>
          </a:prstGeom>
          <a:solidFill>
            <a:srgbClr val="6600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/>
              <a:t>7</a:t>
            </a:r>
          </a:p>
          <a:p>
            <a:pPr algn="ctr"/>
            <a:r>
              <a:rPr lang="pl-PL" b="1" dirty="0" err="1" smtClean="0"/>
              <a:t>florist</a:t>
            </a:r>
            <a:endParaRPr lang="pl-PL" b="1" dirty="0" smtClean="0"/>
          </a:p>
        </p:txBody>
      </p:sp>
      <p:sp>
        <p:nvSpPr>
          <p:cNvPr id="14" name="Elipsa 13"/>
          <p:cNvSpPr/>
          <p:nvPr/>
        </p:nvSpPr>
        <p:spPr>
          <a:xfrm>
            <a:off x="7020272" y="2480054"/>
            <a:ext cx="1404156" cy="1368152"/>
          </a:xfrm>
          <a:prstGeom prst="ellipse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/>
              <a:t>8</a:t>
            </a:r>
          </a:p>
          <a:p>
            <a:pPr algn="ctr"/>
            <a:r>
              <a:rPr lang="pl-PL" b="1" dirty="0" err="1" smtClean="0"/>
              <a:t>tulips</a:t>
            </a:r>
            <a:endParaRPr lang="pl-PL" b="1" dirty="0"/>
          </a:p>
        </p:txBody>
      </p:sp>
      <p:sp>
        <p:nvSpPr>
          <p:cNvPr id="15" name="Elipsa 14"/>
          <p:cNvSpPr/>
          <p:nvPr/>
        </p:nvSpPr>
        <p:spPr>
          <a:xfrm>
            <a:off x="395536" y="4725144"/>
            <a:ext cx="1615314" cy="1512168"/>
          </a:xfrm>
          <a:prstGeom prst="ellipse">
            <a:avLst/>
          </a:prstGeom>
          <a:solidFill>
            <a:srgbClr val="9C6F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/>
              <a:t>9</a:t>
            </a:r>
          </a:p>
          <a:p>
            <a:pPr algn="ctr"/>
            <a:r>
              <a:rPr lang="pl-PL" b="1" dirty="0" err="1"/>
              <a:t>b</a:t>
            </a:r>
            <a:r>
              <a:rPr lang="pl-PL" b="1" dirty="0" err="1" smtClean="0"/>
              <a:t>utcher’s</a:t>
            </a:r>
            <a:endParaRPr lang="pl-PL" b="1" dirty="0"/>
          </a:p>
        </p:txBody>
      </p:sp>
      <p:sp>
        <p:nvSpPr>
          <p:cNvPr id="16" name="Elipsa 15"/>
          <p:cNvSpPr/>
          <p:nvPr/>
        </p:nvSpPr>
        <p:spPr>
          <a:xfrm>
            <a:off x="2483768" y="4720552"/>
            <a:ext cx="1584176" cy="1516760"/>
          </a:xfrm>
          <a:prstGeom prst="ellips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/>
              <a:t>10</a:t>
            </a:r>
          </a:p>
          <a:p>
            <a:pPr algn="ctr"/>
            <a:r>
              <a:rPr lang="pl-PL" b="1" dirty="0" err="1" smtClean="0"/>
              <a:t>sausages</a:t>
            </a:r>
            <a:endParaRPr lang="pl-PL" b="1" dirty="0"/>
          </a:p>
        </p:txBody>
      </p:sp>
      <p:sp>
        <p:nvSpPr>
          <p:cNvPr id="17" name="Elipsa 16"/>
          <p:cNvSpPr/>
          <p:nvPr/>
        </p:nvSpPr>
        <p:spPr>
          <a:xfrm>
            <a:off x="4716016" y="4725144"/>
            <a:ext cx="1584176" cy="15121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/>
              <a:t>11</a:t>
            </a:r>
          </a:p>
          <a:p>
            <a:pPr algn="ctr"/>
            <a:r>
              <a:rPr lang="pl-PL" sz="1600" b="1" dirty="0"/>
              <a:t>p</a:t>
            </a:r>
            <a:r>
              <a:rPr lang="pl-PL" sz="1600" b="1" dirty="0" smtClean="0"/>
              <a:t>et shop</a:t>
            </a:r>
            <a:endParaRPr lang="pl-PL" sz="1600" b="1" dirty="0"/>
          </a:p>
        </p:txBody>
      </p:sp>
      <p:sp>
        <p:nvSpPr>
          <p:cNvPr id="18" name="Elipsa 17"/>
          <p:cNvSpPr/>
          <p:nvPr/>
        </p:nvSpPr>
        <p:spPr>
          <a:xfrm>
            <a:off x="7020272" y="4797152"/>
            <a:ext cx="1512168" cy="1440160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/>
              <a:t>12</a:t>
            </a:r>
          </a:p>
          <a:p>
            <a:pPr algn="ctr"/>
            <a:r>
              <a:rPr lang="pl-PL" sz="1600" b="1" dirty="0" err="1" smtClean="0"/>
              <a:t>parrot</a:t>
            </a:r>
            <a:endParaRPr lang="pl-PL" sz="1600" b="1" dirty="0"/>
          </a:p>
        </p:txBody>
      </p:sp>
    </p:spTree>
    <p:extLst>
      <p:ext uri="{BB962C8B-B14F-4D97-AF65-F5344CB8AC3E}">
        <p14:creationId xmlns:p14="http://schemas.microsoft.com/office/powerpoint/2010/main" val="3718834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/>
          <p:nvPr/>
        </p:nvCxnSpPr>
        <p:spPr>
          <a:xfrm>
            <a:off x="1907704" y="1808820"/>
            <a:ext cx="5832648" cy="32403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5" name="Łącznik prostoliniowy 1034"/>
          <p:cNvCxnSpPr/>
          <p:nvPr/>
        </p:nvCxnSpPr>
        <p:spPr>
          <a:xfrm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0" name="Łącznik prostoliniowy 1039"/>
          <p:cNvCxnSpPr/>
          <p:nvPr/>
        </p:nvCxnSpPr>
        <p:spPr>
          <a:xfrm flipH="1"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/>
          <p:nvPr/>
        </p:nvCxnSpPr>
        <p:spPr>
          <a:xfrm flipH="1">
            <a:off x="1835696" y="1916832"/>
            <a:ext cx="5947678" cy="302433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" name="Elipsa 1048"/>
          <p:cNvSpPr/>
          <p:nvPr/>
        </p:nvSpPr>
        <p:spPr>
          <a:xfrm>
            <a:off x="2555776" y="1095054"/>
            <a:ext cx="936104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11</a:t>
            </a:r>
            <a:endParaRPr lang="pl-PL" sz="3600" b="1" dirty="0"/>
          </a:p>
        </p:txBody>
      </p:sp>
      <p:sp>
        <p:nvSpPr>
          <p:cNvPr id="58" name="Elipsa 57"/>
          <p:cNvSpPr/>
          <p:nvPr/>
        </p:nvSpPr>
        <p:spPr>
          <a:xfrm>
            <a:off x="3779912" y="404664"/>
            <a:ext cx="936104" cy="936104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12</a:t>
            </a:r>
            <a:endParaRPr lang="pl-PL" sz="3600" b="1" dirty="0"/>
          </a:p>
        </p:txBody>
      </p:sp>
      <p:sp>
        <p:nvSpPr>
          <p:cNvPr id="59" name="Elipsa 58"/>
          <p:cNvSpPr/>
          <p:nvPr/>
        </p:nvSpPr>
        <p:spPr>
          <a:xfrm>
            <a:off x="5076056" y="441357"/>
            <a:ext cx="936104" cy="93610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1</a:t>
            </a:r>
            <a:endParaRPr lang="pl-PL" sz="3600" b="1" dirty="0"/>
          </a:p>
        </p:txBody>
      </p:sp>
      <p:sp>
        <p:nvSpPr>
          <p:cNvPr id="60" name="Elipsa 59"/>
          <p:cNvSpPr/>
          <p:nvPr/>
        </p:nvSpPr>
        <p:spPr>
          <a:xfrm>
            <a:off x="1776438" y="2276872"/>
            <a:ext cx="936104" cy="936104"/>
          </a:xfrm>
          <a:prstGeom prst="ellips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10</a:t>
            </a:r>
            <a:endParaRPr lang="pl-PL" sz="3600" b="1" dirty="0"/>
          </a:p>
        </p:txBody>
      </p:sp>
      <p:sp>
        <p:nvSpPr>
          <p:cNvPr id="61" name="Elipsa 60"/>
          <p:cNvSpPr/>
          <p:nvPr/>
        </p:nvSpPr>
        <p:spPr>
          <a:xfrm>
            <a:off x="6228184" y="1097691"/>
            <a:ext cx="936104" cy="93610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2</a:t>
            </a:r>
            <a:endParaRPr lang="pl-PL" sz="3600" b="1" dirty="0"/>
          </a:p>
        </p:txBody>
      </p:sp>
      <p:sp>
        <p:nvSpPr>
          <p:cNvPr id="62" name="Elipsa 61"/>
          <p:cNvSpPr/>
          <p:nvPr/>
        </p:nvSpPr>
        <p:spPr>
          <a:xfrm>
            <a:off x="1776438" y="3573016"/>
            <a:ext cx="936104" cy="936104"/>
          </a:xfrm>
          <a:prstGeom prst="ellipse">
            <a:avLst/>
          </a:prstGeom>
          <a:solidFill>
            <a:srgbClr val="9C6F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9</a:t>
            </a:r>
            <a:endParaRPr lang="pl-PL" sz="3600" b="1" dirty="0"/>
          </a:p>
        </p:txBody>
      </p:sp>
      <p:sp>
        <p:nvSpPr>
          <p:cNvPr id="63" name="Elipsa 62"/>
          <p:cNvSpPr/>
          <p:nvPr/>
        </p:nvSpPr>
        <p:spPr>
          <a:xfrm>
            <a:off x="2505478" y="4725144"/>
            <a:ext cx="936104" cy="936104"/>
          </a:xfrm>
          <a:prstGeom prst="ellipse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8</a:t>
            </a:r>
            <a:endParaRPr lang="pl-PL" sz="3600" b="1" dirty="0"/>
          </a:p>
        </p:txBody>
      </p:sp>
      <p:sp>
        <p:nvSpPr>
          <p:cNvPr id="64" name="Elipsa 63"/>
          <p:cNvSpPr/>
          <p:nvPr/>
        </p:nvSpPr>
        <p:spPr>
          <a:xfrm>
            <a:off x="3737478" y="5373216"/>
            <a:ext cx="936104" cy="936104"/>
          </a:xfrm>
          <a:prstGeom prst="ellipse">
            <a:avLst/>
          </a:prstGeom>
          <a:solidFill>
            <a:srgbClr val="6600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7</a:t>
            </a:r>
            <a:endParaRPr lang="pl-PL" sz="3600" b="1" dirty="0"/>
          </a:p>
        </p:txBody>
      </p:sp>
      <p:sp>
        <p:nvSpPr>
          <p:cNvPr id="65" name="Elipsa 64"/>
          <p:cNvSpPr/>
          <p:nvPr/>
        </p:nvSpPr>
        <p:spPr>
          <a:xfrm>
            <a:off x="6228184" y="4797152"/>
            <a:ext cx="936104" cy="936104"/>
          </a:xfrm>
          <a:prstGeom prst="ellipse">
            <a:avLst/>
          </a:prstGeom>
          <a:solidFill>
            <a:srgbClr val="C580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5</a:t>
            </a:r>
            <a:endParaRPr lang="pl-PL" sz="3600" b="1" dirty="0"/>
          </a:p>
        </p:txBody>
      </p:sp>
      <p:sp>
        <p:nvSpPr>
          <p:cNvPr id="66" name="Elipsa 65"/>
          <p:cNvSpPr/>
          <p:nvPr/>
        </p:nvSpPr>
        <p:spPr>
          <a:xfrm>
            <a:off x="5004048" y="5373216"/>
            <a:ext cx="936104" cy="936104"/>
          </a:xfrm>
          <a:prstGeom prst="ellipse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6</a:t>
            </a:r>
            <a:endParaRPr lang="pl-PL" sz="3600" b="1" dirty="0"/>
          </a:p>
        </p:txBody>
      </p:sp>
      <p:sp>
        <p:nvSpPr>
          <p:cNvPr id="67" name="Elipsa 66"/>
          <p:cNvSpPr/>
          <p:nvPr/>
        </p:nvSpPr>
        <p:spPr>
          <a:xfrm>
            <a:off x="6948264" y="2369191"/>
            <a:ext cx="936104" cy="9361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3</a:t>
            </a:r>
            <a:endParaRPr lang="pl-PL" sz="3600" b="1" dirty="0"/>
          </a:p>
        </p:txBody>
      </p:sp>
      <p:sp>
        <p:nvSpPr>
          <p:cNvPr id="68" name="Elipsa 67"/>
          <p:cNvSpPr/>
          <p:nvPr/>
        </p:nvSpPr>
        <p:spPr>
          <a:xfrm>
            <a:off x="6847270" y="3589858"/>
            <a:ext cx="936104" cy="936104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4</a:t>
            </a:r>
            <a:endParaRPr lang="pl-PL" sz="3600" b="1" dirty="0"/>
          </a:p>
        </p:txBody>
      </p:sp>
    </p:spTree>
    <p:extLst>
      <p:ext uri="{BB962C8B-B14F-4D97-AF65-F5344CB8AC3E}">
        <p14:creationId xmlns:p14="http://schemas.microsoft.com/office/powerpoint/2010/main" val="2305776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/>
          <p:nvPr/>
        </p:nvCxnSpPr>
        <p:spPr>
          <a:xfrm>
            <a:off x="1907704" y="1808820"/>
            <a:ext cx="5832648" cy="32403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5" name="Łącznik prostoliniowy 1034"/>
          <p:cNvCxnSpPr/>
          <p:nvPr/>
        </p:nvCxnSpPr>
        <p:spPr>
          <a:xfrm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0" name="Łącznik prostoliniowy 1039"/>
          <p:cNvCxnSpPr/>
          <p:nvPr/>
        </p:nvCxnSpPr>
        <p:spPr>
          <a:xfrm flipH="1"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/>
          <p:nvPr/>
        </p:nvCxnSpPr>
        <p:spPr>
          <a:xfrm flipH="1">
            <a:off x="1835696" y="1916832"/>
            <a:ext cx="5947678" cy="302433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" name="Elipsa 1048"/>
          <p:cNvSpPr/>
          <p:nvPr/>
        </p:nvSpPr>
        <p:spPr>
          <a:xfrm>
            <a:off x="2555776" y="1095054"/>
            <a:ext cx="936104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11</a:t>
            </a:r>
            <a:endParaRPr lang="pl-PL" sz="3600" b="1" dirty="0"/>
          </a:p>
        </p:txBody>
      </p:sp>
      <p:sp>
        <p:nvSpPr>
          <p:cNvPr id="58" name="Elipsa 57"/>
          <p:cNvSpPr/>
          <p:nvPr/>
        </p:nvSpPr>
        <p:spPr>
          <a:xfrm>
            <a:off x="3779912" y="404664"/>
            <a:ext cx="936104" cy="936104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12</a:t>
            </a:r>
            <a:endParaRPr lang="pl-PL" sz="3600" b="1" dirty="0"/>
          </a:p>
        </p:txBody>
      </p:sp>
      <p:sp>
        <p:nvSpPr>
          <p:cNvPr id="59" name="Elipsa 58"/>
          <p:cNvSpPr/>
          <p:nvPr/>
        </p:nvSpPr>
        <p:spPr>
          <a:xfrm>
            <a:off x="5076056" y="441357"/>
            <a:ext cx="936104" cy="93610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1</a:t>
            </a:r>
            <a:endParaRPr lang="pl-PL" sz="3600" b="1" dirty="0"/>
          </a:p>
        </p:txBody>
      </p:sp>
      <p:sp>
        <p:nvSpPr>
          <p:cNvPr id="60" name="Elipsa 59"/>
          <p:cNvSpPr/>
          <p:nvPr/>
        </p:nvSpPr>
        <p:spPr>
          <a:xfrm>
            <a:off x="1776438" y="2276872"/>
            <a:ext cx="936104" cy="936104"/>
          </a:xfrm>
          <a:prstGeom prst="ellips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10</a:t>
            </a:r>
            <a:endParaRPr lang="pl-PL" sz="3600" b="1" dirty="0"/>
          </a:p>
        </p:txBody>
      </p:sp>
      <p:sp>
        <p:nvSpPr>
          <p:cNvPr id="61" name="Elipsa 60"/>
          <p:cNvSpPr/>
          <p:nvPr/>
        </p:nvSpPr>
        <p:spPr>
          <a:xfrm>
            <a:off x="6228184" y="1097691"/>
            <a:ext cx="936104" cy="93610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2</a:t>
            </a:r>
            <a:endParaRPr lang="pl-PL" sz="3600" b="1" dirty="0"/>
          </a:p>
        </p:txBody>
      </p:sp>
      <p:sp>
        <p:nvSpPr>
          <p:cNvPr id="62" name="Elipsa 61"/>
          <p:cNvSpPr/>
          <p:nvPr/>
        </p:nvSpPr>
        <p:spPr>
          <a:xfrm>
            <a:off x="1776438" y="3573016"/>
            <a:ext cx="936104" cy="936104"/>
          </a:xfrm>
          <a:prstGeom prst="ellipse">
            <a:avLst/>
          </a:prstGeom>
          <a:solidFill>
            <a:srgbClr val="9C6F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9</a:t>
            </a:r>
            <a:endParaRPr lang="pl-PL" sz="3600" b="1" dirty="0"/>
          </a:p>
        </p:txBody>
      </p:sp>
      <p:sp>
        <p:nvSpPr>
          <p:cNvPr id="63" name="Elipsa 62"/>
          <p:cNvSpPr/>
          <p:nvPr/>
        </p:nvSpPr>
        <p:spPr>
          <a:xfrm>
            <a:off x="2505478" y="4725144"/>
            <a:ext cx="936104" cy="936104"/>
          </a:xfrm>
          <a:prstGeom prst="ellipse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8</a:t>
            </a:r>
            <a:endParaRPr lang="pl-PL" sz="3600" b="1" dirty="0"/>
          </a:p>
        </p:txBody>
      </p:sp>
      <p:sp>
        <p:nvSpPr>
          <p:cNvPr id="64" name="Elipsa 63"/>
          <p:cNvSpPr/>
          <p:nvPr/>
        </p:nvSpPr>
        <p:spPr>
          <a:xfrm>
            <a:off x="3737478" y="5373216"/>
            <a:ext cx="936104" cy="936104"/>
          </a:xfrm>
          <a:prstGeom prst="ellipse">
            <a:avLst/>
          </a:prstGeom>
          <a:solidFill>
            <a:srgbClr val="6600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7</a:t>
            </a:r>
            <a:endParaRPr lang="pl-PL" sz="3600" b="1" dirty="0"/>
          </a:p>
        </p:txBody>
      </p:sp>
      <p:sp>
        <p:nvSpPr>
          <p:cNvPr id="65" name="Elipsa 64"/>
          <p:cNvSpPr/>
          <p:nvPr/>
        </p:nvSpPr>
        <p:spPr>
          <a:xfrm>
            <a:off x="6228184" y="4797152"/>
            <a:ext cx="936104" cy="936104"/>
          </a:xfrm>
          <a:prstGeom prst="ellipse">
            <a:avLst/>
          </a:prstGeom>
          <a:solidFill>
            <a:srgbClr val="C580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5</a:t>
            </a:r>
            <a:endParaRPr lang="pl-PL" sz="3600" b="1" dirty="0"/>
          </a:p>
        </p:txBody>
      </p:sp>
      <p:sp>
        <p:nvSpPr>
          <p:cNvPr id="66" name="Elipsa 65"/>
          <p:cNvSpPr/>
          <p:nvPr/>
        </p:nvSpPr>
        <p:spPr>
          <a:xfrm>
            <a:off x="5004048" y="5373216"/>
            <a:ext cx="936104" cy="936104"/>
          </a:xfrm>
          <a:prstGeom prst="ellipse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6</a:t>
            </a:r>
            <a:endParaRPr lang="pl-PL" sz="3600" b="1" dirty="0"/>
          </a:p>
        </p:txBody>
      </p:sp>
      <p:sp>
        <p:nvSpPr>
          <p:cNvPr id="67" name="Elipsa 66"/>
          <p:cNvSpPr/>
          <p:nvPr/>
        </p:nvSpPr>
        <p:spPr>
          <a:xfrm>
            <a:off x="6948264" y="2369191"/>
            <a:ext cx="936104" cy="9361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3</a:t>
            </a:r>
            <a:endParaRPr lang="pl-PL" sz="3600" b="1" dirty="0"/>
          </a:p>
        </p:txBody>
      </p:sp>
      <p:sp>
        <p:nvSpPr>
          <p:cNvPr id="68" name="Elipsa 67"/>
          <p:cNvSpPr/>
          <p:nvPr/>
        </p:nvSpPr>
        <p:spPr>
          <a:xfrm>
            <a:off x="6847270" y="3589858"/>
            <a:ext cx="936104" cy="936104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4</a:t>
            </a:r>
            <a:endParaRPr lang="pl-PL" sz="3600" b="1" dirty="0"/>
          </a:p>
        </p:txBody>
      </p:sp>
      <p:sp>
        <p:nvSpPr>
          <p:cNvPr id="1050" name="Strzałka w górę 1049"/>
          <p:cNvSpPr/>
          <p:nvPr/>
        </p:nvSpPr>
        <p:spPr>
          <a:xfrm rot="943849">
            <a:off x="4972781" y="1503787"/>
            <a:ext cx="288032" cy="1959414"/>
          </a:xfrm>
          <a:prstGeom prst="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51" name="Prostokąt zaokrąglony 1050">
            <a:hlinkClick r:id="rId2" action="ppaction://hlinksldjump"/>
          </p:cNvPr>
          <p:cNvSpPr/>
          <p:nvPr/>
        </p:nvSpPr>
        <p:spPr>
          <a:xfrm>
            <a:off x="323528" y="5841268"/>
            <a:ext cx="1512168" cy="7560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/>
              <a:t>SPIN</a:t>
            </a:r>
            <a:endParaRPr lang="pl-PL" sz="4400" dirty="0"/>
          </a:p>
        </p:txBody>
      </p:sp>
    </p:spTree>
    <p:extLst>
      <p:ext uri="{BB962C8B-B14F-4D97-AF65-F5344CB8AC3E}">
        <p14:creationId xmlns:p14="http://schemas.microsoft.com/office/powerpoint/2010/main" val="95020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/>
          <p:nvPr/>
        </p:nvCxnSpPr>
        <p:spPr>
          <a:xfrm>
            <a:off x="1907704" y="1808820"/>
            <a:ext cx="5832648" cy="32403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5" name="Łącznik prostoliniowy 1034"/>
          <p:cNvCxnSpPr/>
          <p:nvPr/>
        </p:nvCxnSpPr>
        <p:spPr>
          <a:xfrm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0" name="Łącznik prostoliniowy 1039"/>
          <p:cNvCxnSpPr/>
          <p:nvPr/>
        </p:nvCxnSpPr>
        <p:spPr>
          <a:xfrm flipH="1"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/>
          <p:nvPr/>
        </p:nvCxnSpPr>
        <p:spPr>
          <a:xfrm flipH="1">
            <a:off x="1835696" y="1916832"/>
            <a:ext cx="5947678" cy="302433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" name="Elipsa 1048"/>
          <p:cNvSpPr/>
          <p:nvPr/>
        </p:nvSpPr>
        <p:spPr>
          <a:xfrm>
            <a:off x="2555776" y="1095054"/>
            <a:ext cx="936104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11</a:t>
            </a:r>
          </a:p>
        </p:txBody>
      </p:sp>
      <p:sp>
        <p:nvSpPr>
          <p:cNvPr id="58" name="Elipsa 57"/>
          <p:cNvSpPr/>
          <p:nvPr/>
        </p:nvSpPr>
        <p:spPr>
          <a:xfrm>
            <a:off x="3779912" y="404664"/>
            <a:ext cx="936104" cy="936104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12</a:t>
            </a:r>
          </a:p>
        </p:txBody>
      </p:sp>
      <p:sp>
        <p:nvSpPr>
          <p:cNvPr id="59" name="Elipsa 58"/>
          <p:cNvSpPr/>
          <p:nvPr/>
        </p:nvSpPr>
        <p:spPr>
          <a:xfrm>
            <a:off x="5076056" y="441357"/>
            <a:ext cx="936104" cy="93610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</a:t>
            </a:r>
          </a:p>
        </p:txBody>
      </p:sp>
      <p:sp>
        <p:nvSpPr>
          <p:cNvPr id="60" name="Elipsa 59"/>
          <p:cNvSpPr/>
          <p:nvPr/>
        </p:nvSpPr>
        <p:spPr>
          <a:xfrm>
            <a:off x="1776438" y="2276872"/>
            <a:ext cx="936104" cy="936104"/>
          </a:xfrm>
          <a:prstGeom prst="ellips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10</a:t>
            </a:r>
          </a:p>
        </p:txBody>
      </p:sp>
      <p:sp>
        <p:nvSpPr>
          <p:cNvPr id="61" name="Elipsa 60"/>
          <p:cNvSpPr/>
          <p:nvPr/>
        </p:nvSpPr>
        <p:spPr>
          <a:xfrm>
            <a:off x="6228184" y="1097691"/>
            <a:ext cx="936104" cy="93610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2</a:t>
            </a:r>
          </a:p>
        </p:txBody>
      </p:sp>
      <p:sp>
        <p:nvSpPr>
          <p:cNvPr id="62" name="Elipsa 61"/>
          <p:cNvSpPr/>
          <p:nvPr/>
        </p:nvSpPr>
        <p:spPr>
          <a:xfrm>
            <a:off x="1776438" y="3573016"/>
            <a:ext cx="936104" cy="936104"/>
          </a:xfrm>
          <a:prstGeom prst="ellipse">
            <a:avLst/>
          </a:prstGeom>
          <a:solidFill>
            <a:srgbClr val="9C6F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9</a:t>
            </a:r>
          </a:p>
        </p:txBody>
      </p:sp>
      <p:sp>
        <p:nvSpPr>
          <p:cNvPr id="63" name="Elipsa 62"/>
          <p:cNvSpPr/>
          <p:nvPr/>
        </p:nvSpPr>
        <p:spPr>
          <a:xfrm>
            <a:off x="2505478" y="4725144"/>
            <a:ext cx="936104" cy="936104"/>
          </a:xfrm>
          <a:prstGeom prst="ellipse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8</a:t>
            </a:r>
          </a:p>
        </p:txBody>
      </p:sp>
      <p:sp>
        <p:nvSpPr>
          <p:cNvPr id="64" name="Elipsa 63"/>
          <p:cNvSpPr/>
          <p:nvPr/>
        </p:nvSpPr>
        <p:spPr>
          <a:xfrm>
            <a:off x="3737478" y="5373216"/>
            <a:ext cx="936104" cy="936104"/>
          </a:xfrm>
          <a:prstGeom prst="ellipse">
            <a:avLst/>
          </a:prstGeom>
          <a:solidFill>
            <a:srgbClr val="6600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7</a:t>
            </a:r>
          </a:p>
        </p:txBody>
      </p:sp>
      <p:sp>
        <p:nvSpPr>
          <p:cNvPr id="65" name="Elipsa 64"/>
          <p:cNvSpPr/>
          <p:nvPr/>
        </p:nvSpPr>
        <p:spPr>
          <a:xfrm>
            <a:off x="6228184" y="4797152"/>
            <a:ext cx="936104" cy="936104"/>
          </a:xfrm>
          <a:prstGeom prst="ellipse">
            <a:avLst/>
          </a:prstGeom>
          <a:solidFill>
            <a:srgbClr val="C580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5</a:t>
            </a:r>
          </a:p>
        </p:txBody>
      </p:sp>
      <p:sp>
        <p:nvSpPr>
          <p:cNvPr id="66" name="Elipsa 65"/>
          <p:cNvSpPr/>
          <p:nvPr/>
        </p:nvSpPr>
        <p:spPr>
          <a:xfrm>
            <a:off x="5004048" y="5373216"/>
            <a:ext cx="936104" cy="936104"/>
          </a:xfrm>
          <a:prstGeom prst="ellipse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6</a:t>
            </a:r>
          </a:p>
        </p:txBody>
      </p:sp>
      <p:sp>
        <p:nvSpPr>
          <p:cNvPr id="67" name="Elipsa 66"/>
          <p:cNvSpPr/>
          <p:nvPr/>
        </p:nvSpPr>
        <p:spPr>
          <a:xfrm>
            <a:off x="6948264" y="2369191"/>
            <a:ext cx="936104" cy="9361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3</a:t>
            </a:r>
          </a:p>
        </p:txBody>
      </p:sp>
      <p:sp>
        <p:nvSpPr>
          <p:cNvPr id="68" name="Elipsa 67"/>
          <p:cNvSpPr/>
          <p:nvPr/>
        </p:nvSpPr>
        <p:spPr>
          <a:xfrm>
            <a:off x="6847270" y="3589858"/>
            <a:ext cx="936104" cy="936104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4</a:t>
            </a:r>
          </a:p>
        </p:txBody>
      </p:sp>
      <p:sp>
        <p:nvSpPr>
          <p:cNvPr id="23" name="Prostokąt zaokrąglony 22">
            <a:hlinkClick r:id="rId2" action="ppaction://hlinksldjump"/>
          </p:cNvPr>
          <p:cNvSpPr/>
          <p:nvPr/>
        </p:nvSpPr>
        <p:spPr>
          <a:xfrm>
            <a:off x="323528" y="5841268"/>
            <a:ext cx="1512168" cy="7560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/>
              <a:t>SPIN</a:t>
            </a:r>
            <a:endParaRPr lang="pl-PL" sz="4400" dirty="0"/>
          </a:p>
        </p:txBody>
      </p:sp>
      <p:sp>
        <p:nvSpPr>
          <p:cNvPr id="25" name="Strzałka w górę 24"/>
          <p:cNvSpPr/>
          <p:nvPr/>
        </p:nvSpPr>
        <p:spPr>
          <a:xfrm rot="8038888">
            <a:off x="5376971" y="3109550"/>
            <a:ext cx="288032" cy="1959414"/>
          </a:xfrm>
          <a:prstGeom prst="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323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/>
          <p:nvPr/>
        </p:nvCxnSpPr>
        <p:spPr>
          <a:xfrm>
            <a:off x="1907704" y="1808820"/>
            <a:ext cx="5832648" cy="32403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5" name="Łącznik prostoliniowy 1034"/>
          <p:cNvCxnSpPr/>
          <p:nvPr/>
        </p:nvCxnSpPr>
        <p:spPr>
          <a:xfrm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0" name="Łącznik prostoliniowy 1039"/>
          <p:cNvCxnSpPr/>
          <p:nvPr/>
        </p:nvCxnSpPr>
        <p:spPr>
          <a:xfrm flipH="1"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/>
          <p:nvPr/>
        </p:nvCxnSpPr>
        <p:spPr>
          <a:xfrm flipH="1">
            <a:off x="1835696" y="1916832"/>
            <a:ext cx="5947678" cy="302433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" name="Elipsa 1048"/>
          <p:cNvSpPr/>
          <p:nvPr/>
        </p:nvSpPr>
        <p:spPr>
          <a:xfrm>
            <a:off x="2555776" y="1095054"/>
            <a:ext cx="936104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11</a:t>
            </a:r>
          </a:p>
        </p:txBody>
      </p:sp>
      <p:sp>
        <p:nvSpPr>
          <p:cNvPr id="58" name="Elipsa 57"/>
          <p:cNvSpPr/>
          <p:nvPr/>
        </p:nvSpPr>
        <p:spPr>
          <a:xfrm>
            <a:off x="3779912" y="404664"/>
            <a:ext cx="936104" cy="936104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12</a:t>
            </a:r>
          </a:p>
        </p:txBody>
      </p:sp>
      <p:sp>
        <p:nvSpPr>
          <p:cNvPr id="59" name="Elipsa 58"/>
          <p:cNvSpPr/>
          <p:nvPr/>
        </p:nvSpPr>
        <p:spPr>
          <a:xfrm>
            <a:off x="5076056" y="441357"/>
            <a:ext cx="936104" cy="93610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</a:t>
            </a:r>
          </a:p>
        </p:txBody>
      </p:sp>
      <p:sp>
        <p:nvSpPr>
          <p:cNvPr id="60" name="Elipsa 59"/>
          <p:cNvSpPr/>
          <p:nvPr/>
        </p:nvSpPr>
        <p:spPr>
          <a:xfrm>
            <a:off x="1776438" y="2276872"/>
            <a:ext cx="936104" cy="936104"/>
          </a:xfrm>
          <a:prstGeom prst="ellips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10</a:t>
            </a:r>
          </a:p>
        </p:txBody>
      </p:sp>
      <p:sp>
        <p:nvSpPr>
          <p:cNvPr id="61" name="Elipsa 60"/>
          <p:cNvSpPr/>
          <p:nvPr/>
        </p:nvSpPr>
        <p:spPr>
          <a:xfrm>
            <a:off x="6228184" y="1097691"/>
            <a:ext cx="936104" cy="93610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2</a:t>
            </a:r>
          </a:p>
        </p:txBody>
      </p:sp>
      <p:sp>
        <p:nvSpPr>
          <p:cNvPr id="62" name="Elipsa 61"/>
          <p:cNvSpPr/>
          <p:nvPr/>
        </p:nvSpPr>
        <p:spPr>
          <a:xfrm>
            <a:off x="1776438" y="3573016"/>
            <a:ext cx="936104" cy="936104"/>
          </a:xfrm>
          <a:prstGeom prst="ellipse">
            <a:avLst/>
          </a:prstGeom>
          <a:solidFill>
            <a:srgbClr val="9C6F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9</a:t>
            </a:r>
          </a:p>
        </p:txBody>
      </p:sp>
      <p:sp>
        <p:nvSpPr>
          <p:cNvPr id="63" name="Elipsa 62"/>
          <p:cNvSpPr/>
          <p:nvPr/>
        </p:nvSpPr>
        <p:spPr>
          <a:xfrm>
            <a:off x="2505478" y="4725144"/>
            <a:ext cx="936104" cy="936104"/>
          </a:xfrm>
          <a:prstGeom prst="ellipse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8</a:t>
            </a:r>
          </a:p>
        </p:txBody>
      </p:sp>
      <p:sp>
        <p:nvSpPr>
          <p:cNvPr id="64" name="Elipsa 63"/>
          <p:cNvSpPr/>
          <p:nvPr/>
        </p:nvSpPr>
        <p:spPr>
          <a:xfrm>
            <a:off x="3737478" y="5373216"/>
            <a:ext cx="936104" cy="936104"/>
          </a:xfrm>
          <a:prstGeom prst="ellipse">
            <a:avLst/>
          </a:prstGeom>
          <a:solidFill>
            <a:srgbClr val="6600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7</a:t>
            </a:r>
          </a:p>
        </p:txBody>
      </p:sp>
      <p:sp>
        <p:nvSpPr>
          <p:cNvPr id="65" name="Elipsa 64"/>
          <p:cNvSpPr/>
          <p:nvPr/>
        </p:nvSpPr>
        <p:spPr>
          <a:xfrm>
            <a:off x="6228184" y="4797152"/>
            <a:ext cx="936104" cy="936104"/>
          </a:xfrm>
          <a:prstGeom prst="ellipse">
            <a:avLst/>
          </a:prstGeom>
          <a:solidFill>
            <a:srgbClr val="C580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5</a:t>
            </a:r>
          </a:p>
        </p:txBody>
      </p:sp>
      <p:sp>
        <p:nvSpPr>
          <p:cNvPr id="66" name="Elipsa 65"/>
          <p:cNvSpPr/>
          <p:nvPr/>
        </p:nvSpPr>
        <p:spPr>
          <a:xfrm>
            <a:off x="5004048" y="5373216"/>
            <a:ext cx="936104" cy="936104"/>
          </a:xfrm>
          <a:prstGeom prst="ellipse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6</a:t>
            </a:r>
          </a:p>
        </p:txBody>
      </p:sp>
      <p:sp>
        <p:nvSpPr>
          <p:cNvPr id="67" name="Elipsa 66"/>
          <p:cNvSpPr/>
          <p:nvPr/>
        </p:nvSpPr>
        <p:spPr>
          <a:xfrm>
            <a:off x="6948264" y="2369191"/>
            <a:ext cx="936104" cy="9361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3</a:t>
            </a:r>
          </a:p>
        </p:txBody>
      </p:sp>
      <p:sp>
        <p:nvSpPr>
          <p:cNvPr id="68" name="Elipsa 67"/>
          <p:cNvSpPr/>
          <p:nvPr/>
        </p:nvSpPr>
        <p:spPr>
          <a:xfrm>
            <a:off x="6847270" y="3589858"/>
            <a:ext cx="936104" cy="936104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4</a:t>
            </a:r>
          </a:p>
        </p:txBody>
      </p:sp>
      <p:sp>
        <p:nvSpPr>
          <p:cNvPr id="23" name="Prostokąt zaokrąglony 22">
            <a:hlinkClick r:id="rId2" action="ppaction://hlinksldjump"/>
          </p:cNvPr>
          <p:cNvSpPr/>
          <p:nvPr/>
        </p:nvSpPr>
        <p:spPr>
          <a:xfrm>
            <a:off x="323528" y="5841268"/>
            <a:ext cx="1512168" cy="7560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/>
              <a:t>SPIN</a:t>
            </a:r>
            <a:endParaRPr lang="pl-PL" sz="4400" dirty="0"/>
          </a:p>
        </p:txBody>
      </p:sp>
      <p:sp>
        <p:nvSpPr>
          <p:cNvPr id="25" name="Strzałka w górę 24"/>
          <p:cNvSpPr/>
          <p:nvPr/>
        </p:nvSpPr>
        <p:spPr>
          <a:xfrm rot="13373843">
            <a:off x="4000885" y="3145971"/>
            <a:ext cx="288032" cy="1959414"/>
          </a:xfrm>
          <a:prstGeom prst="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323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/>
          <p:nvPr/>
        </p:nvCxnSpPr>
        <p:spPr>
          <a:xfrm>
            <a:off x="1907704" y="1808820"/>
            <a:ext cx="5832648" cy="32403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5" name="Łącznik prostoliniowy 1034"/>
          <p:cNvCxnSpPr/>
          <p:nvPr/>
        </p:nvCxnSpPr>
        <p:spPr>
          <a:xfrm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0" name="Łącznik prostoliniowy 1039"/>
          <p:cNvCxnSpPr/>
          <p:nvPr/>
        </p:nvCxnSpPr>
        <p:spPr>
          <a:xfrm flipH="1"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/>
          <p:nvPr/>
        </p:nvCxnSpPr>
        <p:spPr>
          <a:xfrm flipH="1">
            <a:off x="1835696" y="1916832"/>
            <a:ext cx="5947678" cy="302433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" name="Elipsa 1048"/>
          <p:cNvSpPr/>
          <p:nvPr/>
        </p:nvSpPr>
        <p:spPr>
          <a:xfrm>
            <a:off x="2555776" y="1095054"/>
            <a:ext cx="936104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11</a:t>
            </a:r>
          </a:p>
        </p:txBody>
      </p:sp>
      <p:sp>
        <p:nvSpPr>
          <p:cNvPr id="58" name="Elipsa 57"/>
          <p:cNvSpPr/>
          <p:nvPr/>
        </p:nvSpPr>
        <p:spPr>
          <a:xfrm>
            <a:off x="3779912" y="404664"/>
            <a:ext cx="936104" cy="936104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12</a:t>
            </a:r>
          </a:p>
        </p:txBody>
      </p:sp>
      <p:sp>
        <p:nvSpPr>
          <p:cNvPr id="59" name="Elipsa 58"/>
          <p:cNvSpPr/>
          <p:nvPr/>
        </p:nvSpPr>
        <p:spPr>
          <a:xfrm>
            <a:off x="5076056" y="441357"/>
            <a:ext cx="936104" cy="93610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</a:t>
            </a:r>
          </a:p>
        </p:txBody>
      </p:sp>
      <p:sp>
        <p:nvSpPr>
          <p:cNvPr id="60" name="Elipsa 59"/>
          <p:cNvSpPr/>
          <p:nvPr/>
        </p:nvSpPr>
        <p:spPr>
          <a:xfrm>
            <a:off x="1776438" y="2276872"/>
            <a:ext cx="936104" cy="936104"/>
          </a:xfrm>
          <a:prstGeom prst="ellips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10</a:t>
            </a:r>
          </a:p>
        </p:txBody>
      </p:sp>
      <p:sp>
        <p:nvSpPr>
          <p:cNvPr id="61" name="Elipsa 60"/>
          <p:cNvSpPr/>
          <p:nvPr/>
        </p:nvSpPr>
        <p:spPr>
          <a:xfrm>
            <a:off x="6228184" y="1097691"/>
            <a:ext cx="936104" cy="93610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2</a:t>
            </a:r>
          </a:p>
        </p:txBody>
      </p:sp>
      <p:sp>
        <p:nvSpPr>
          <p:cNvPr id="62" name="Elipsa 61"/>
          <p:cNvSpPr/>
          <p:nvPr/>
        </p:nvSpPr>
        <p:spPr>
          <a:xfrm>
            <a:off x="1776438" y="3573016"/>
            <a:ext cx="936104" cy="936104"/>
          </a:xfrm>
          <a:prstGeom prst="ellipse">
            <a:avLst/>
          </a:prstGeom>
          <a:solidFill>
            <a:srgbClr val="9C6F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9</a:t>
            </a:r>
          </a:p>
        </p:txBody>
      </p:sp>
      <p:sp>
        <p:nvSpPr>
          <p:cNvPr id="63" name="Elipsa 62"/>
          <p:cNvSpPr/>
          <p:nvPr/>
        </p:nvSpPr>
        <p:spPr>
          <a:xfrm>
            <a:off x="2505478" y="4725144"/>
            <a:ext cx="936104" cy="936104"/>
          </a:xfrm>
          <a:prstGeom prst="ellipse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8</a:t>
            </a:r>
          </a:p>
        </p:txBody>
      </p:sp>
      <p:sp>
        <p:nvSpPr>
          <p:cNvPr id="64" name="Elipsa 63"/>
          <p:cNvSpPr/>
          <p:nvPr/>
        </p:nvSpPr>
        <p:spPr>
          <a:xfrm>
            <a:off x="3737478" y="5373216"/>
            <a:ext cx="936104" cy="936104"/>
          </a:xfrm>
          <a:prstGeom prst="ellipse">
            <a:avLst/>
          </a:prstGeom>
          <a:solidFill>
            <a:srgbClr val="6600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7</a:t>
            </a:r>
          </a:p>
        </p:txBody>
      </p:sp>
      <p:sp>
        <p:nvSpPr>
          <p:cNvPr id="65" name="Elipsa 64"/>
          <p:cNvSpPr/>
          <p:nvPr/>
        </p:nvSpPr>
        <p:spPr>
          <a:xfrm>
            <a:off x="6228184" y="4797152"/>
            <a:ext cx="936104" cy="936104"/>
          </a:xfrm>
          <a:prstGeom prst="ellipse">
            <a:avLst/>
          </a:prstGeom>
          <a:solidFill>
            <a:srgbClr val="C580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5</a:t>
            </a:r>
          </a:p>
        </p:txBody>
      </p:sp>
      <p:sp>
        <p:nvSpPr>
          <p:cNvPr id="66" name="Elipsa 65"/>
          <p:cNvSpPr/>
          <p:nvPr/>
        </p:nvSpPr>
        <p:spPr>
          <a:xfrm>
            <a:off x="5004048" y="5373216"/>
            <a:ext cx="936104" cy="936104"/>
          </a:xfrm>
          <a:prstGeom prst="ellipse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6</a:t>
            </a:r>
          </a:p>
        </p:txBody>
      </p:sp>
      <p:sp>
        <p:nvSpPr>
          <p:cNvPr id="67" name="Elipsa 66"/>
          <p:cNvSpPr/>
          <p:nvPr/>
        </p:nvSpPr>
        <p:spPr>
          <a:xfrm>
            <a:off x="6948264" y="2369191"/>
            <a:ext cx="936104" cy="9361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3</a:t>
            </a:r>
          </a:p>
        </p:txBody>
      </p:sp>
      <p:sp>
        <p:nvSpPr>
          <p:cNvPr id="68" name="Elipsa 67"/>
          <p:cNvSpPr/>
          <p:nvPr/>
        </p:nvSpPr>
        <p:spPr>
          <a:xfrm>
            <a:off x="6847270" y="3589858"/>
            <a:ext cx="936104" cy="936104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4</a:t>
            </a:r>
          </a:p>
        </p:txBody>
      </p:sp>
      <p:sp>
        <p:nvSpPr>
          <p:cNvPr id="23" name="Prostokąt zaokrąglony 22">
            <a:hlinkClick r:id="rId2" action="ppaction://hlinksldjump"/>
          </p:cNvPr>
          <p:cNvSpPr/>
          <p:nvPr/>
        </p:nvSpPr>
        <p:spPr>
          <a:xfrm>
            <a:off x="323528" y="5841268"/>
            <a:ext cx="1512168" cy="7560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/>
              <a:t>SPIN</a:t>
            </a:r>
            <a:endParaRPr lang="pl-PL" sz="4400" dirty="0"/>
          </a:p>
        </p:txBody>
      </p:sp>
      <p:sp>
        <p:nvSpPr>
          <p:cNvPr id="25" name="Strzałka w górę 24"/>
          <p:cNvSpPr/>
          <p:nvPr/>
        </p:nvSpPr>
        <p:spPr>
          <a:xfrm rot="4662771">
            <a:off x="5693458" y="2186931"/>
            <a:ext cx="288032" cy="2068841"/>
          </a:xfrm>
          <a:prstGeom prst="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323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/>
          <p:nvPr/>
        </p:nvCxnSpPr>
        <p:spPr>
          <a:xfrm>
            <a:off x="1907704" y="1808820"/>
            <a:ext cx="5832648" cy="32403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5" name="Łącznik prostoliniowy 1034"/>
          <p:cNvCxnSpPr/>
          <p:nvPr/>
        </p:nvCxnSpPr>
        <p:spPr>
          <a:xfrm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0" name="Łącznik prostoliniowy 1039"/>
          <p:cNvCxnSpPr/>
          <p:nvPr/>
        </p:nvCxnSpPr>
        <p:spPr>
          <a:xfrm flipH="1"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/>
          <p:nvPr/>
        </p:nvCxnSpPr>
        <p:spPr>
          <a:xfrm flipH="1">
            <a:off x="1835696" y="1916832"/>
            <a:ext cx="5947678" cy="302433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" name="Elipsa 1048"/>
          <p:cNvSpPr/>
          <p:nvPr/>
        </p:nvSpPr>
        <p:spPr>
          <a:xfrm>
            <a:off x="2555776" y="1095054"/>
            <a:ext cx="936104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11</a:t>
            </a:r>
          </a:p>
        </p:txBody>
      </p:sp>
      <p:sp>
        <p:nvSpPr>
          <p:cNvPr id="58" name="Elipsa 57"/>
          <p:cNvSpPr/>
          <p:nvPr/>
        </p:nvSpPr>
        <p:spPr>
          <a:xfrm>
            <a:off x="3779912" y="404664"/>
            <a:ext cx="936104" cy="936104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12</a:t>
            </a:r>
          </a:p>
        </p:txBody>
      </p:sp>
      <p:sp>
        <p:nvSpPr>
          <p:cNvPr id="59" name="Elipsa 58"/>
          <p:cNvSpPr/>
          <p:nvPr/>
        </p:nvSpPr>
        <p:spPr>
          <a:xfrm>
            <a:off x="5076056" y="441357"/>
            <a:ext cx="936104" cy="93610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</a:t>
            </a:r>
          </a:p>
        </p:txBody>
      </p:sp>
      <p:sp>
        <p:nvSpPr>
          <p:cNvPr id="60" name="Elipsa 59"/>
          <p:cNvSpPr/>
          <p:nvPr/>
        </p:nvSpPr>
        <p:spPr>
          <a:xfrm>
            <a:off x="1776438" y="2276872"/>
            <a:ext cx="936104" cy="936104"/>
          </a:xfrm>
          <a:prstGeom prst="ellips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10</a:t>
            </a:r>
          </a:p>
        </p:txBody>
      </p:sp>
      <p:sp>
        <p:nvSpPr>
          <p:cNvPr id="61" name="Elipsa 60"/>
          <p:cNvSpPr/>
          <p:nvPr/>
        </p:nvSpPr>
        <p:spPr>
          <a:xfrm>
            <a:off x="6228184" y="1097691"/>
            <a:ext cx="936104" cy="93610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2</a:t>
            </a:r>
          </a:p>
        </p:txBody>
      </p:sp>
      <p:sp>
        <p:nvSpPr>
          <p:cNvPr id="62" name="Elipsa 61"/>
          <p:cNvSpPr/>
          <p:nvPr/>
        </p:nvSpPr>
        <p:spPr>
          <a:xfrm>
            <a:off x="1776438" y="3573016"/>
            <a:ext cx="936104" cy="936104"/>
          </a:xfrm>
          <a:prstGeom prst="ellipse">
            <a:avLst/>
          </a:prstGeom>
          <a:solidFill>
            <a:srgbClr val="9C6F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9</a:t>
            </a:r>
          </a:p>
        </p:txBody>
      </p:sp>
      <p:sp>
        <p:nvSpPr>
          <p:cNvPr id="63" name="Elipsa 62"/>
          <p:cNvSpPr/>
          <p:nvPr/>
        </p:nvSpPr>
        <p:spPr>
          <a:xfrm>
            <a:off x="2505478" y="4725144"/>
            <a:ext cx="936104" cy="936104"/>
          </a:xfrm>
          <a:prstGeom prst="ellipse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8</a:t>
            </a:r>
          </a:p>
        </p:txBody>
      </p:sp>
      <p:sp>
        <p:nvSpPr>
          <p:cNvPr id="64" name="Elipsa 63"/>
          <p:cNvSpPr/>
          <p:nvPr/>
        </p:nvSpPr>
        <p:spPr>
          <a:xfrm>
            <a:off x="3737478" y="5373216"/>
            <a:ext cx="936104" cy="936104"/>
          </a:xfrm>
          <a:prstGeom prst="ellipse">
            <a:avLst/>
          </a:prstGeom>
          <a:solidFill>
            <a:srgbClr val="6600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7</a:t>
            </a:r>
          </a:p>
        </p:txBody>
      </p:sp>
      <p:sp>
        <p:nvSpPr>
          <p:cNvPr id="65" name="Elipsa 64"/>
          <p:cNvSpPr/>
          <p:nvPr/>
        </p:nvSpPr>
        <p:spPr>
          <a:xfrm>
            <a:off x="6228184" y="4797152"/>
            <a:ext cx="936104" cy="936104"/>
          </a:xfrm>
          <a:prstGeom prst="ellipse">
            <a:avLst/>
          </a:prstGeom>
          <a:solidFill>
            <a:srgbClr val="C580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5</a:t>
            </a:r>
          </a:p>
        </p:txBody>
      </p:sp>
      <p:sp>
        <p:nvSpPr>
          <p:cNvPr id="66" name="Elipsa 65"/>
          <p:cNvSpPr/>
          <p:nvPr/>
        </p:nvSpPr>
        <p:spPr>
          <a:xfrm>
            <a:off x="5004048" y="5373216"/>
            <a:ext cx="936104" cy="936104"/>
          </a:xfrm>
          <a:prstGeom prst="ellipse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6</a:t>
            </a:r>
          </a:p>
        </p:txBody>
      </p:sp>
      <p:sp>
        <p:nvSpPr>
          <p:cNvPr id="67" name="Elipsa 66"/>
          <p:cNvSpPr/>
          <p:nvPr/>
        </p:nvSpPr>
        <p:spPr>
          <a:xfrm>
            <a:off x="6948264" y="2369191"/>
            <a:ext cx="936104" cy="9361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3</a:t>
            </a:r>
          </a:p>
        </p:txBody>
      </p:sp>
      <p:sp>
        <p:nvSpPr>
          <p:cNvPr id="68" name="Elipsa 67"/>
          <p:cNvSpPr/>
          <p:nvPr/>
        </p:nvSpPr>
        <p:spPr>
          <a:xfrm>
            <a:off x="6847270" y="3589858"/>
            <a:ext cx="936104" cy="936104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4</a:t>
            </a:r>
          </a:p>
        </p:txBody>
      </p:sp>
      <p:sp>
        <p:nvSpPr>
          <p:cNvPr id="23" name="Prostokąt zaokrąglony 22">
            <a:hlinkClick r:id="rId2" action="ppaction://hlinksldjump"/>
          </p:cNvPr>
          <p:cNvSpPr/>
          <p:nvPr/>
        </p:nvSpPr>
        <p:spPr>
          <a:xfrm>
            <a:off x="323528" y="5841268"/>
            <a:ext cx="1512168" cy="7560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/>
              <a:t>SPIN</a:t>
            </a:r>
            <a:endParaRPr lang="pl-PL" sz="4400" dirty="0"/>
          </a:p>
        </p:txBody>
      </p:sp>
      <p:sp>
        <p:nvSpPr>
          <p:cNvPr id="25" name="Strzałka w górę 24"/>
          <p:cNvSpPr/>
          <p:nvPr/>
        </p:nvSpPr>
        <p:spPr>
          <a:xfrm rot="11718419">
            <a:off x="4417811" y="3395972"/>
            <a:ext cx="288032" cy="1890802"/>
          </a:xfrm>
          <a:prstGeom prst="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323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/>
          <p:nvPr/>
        </p:nvCxnSpPr>
        <p:spPr>
          <a:xfrm>
            <a:off x="1907704" y="1808820"/>
            <a:ext cx="5832648" cy="32403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5" name="Łącznik prostoliniowy 1034"/>
          <p:cNvCxnSpPr/>
          <p:nvPr/>
        </p:nvCxnSpPr>
        <p:spPr>
          <a:xfrm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0" name="Łącznik prostoliniowy 1039"/>
          <p:cNvCxnSpPr/>
          <p:nvPr/>
        </p:nvCxnSpPr>
        <p:spPr>
          <a:xfrm flipH="1"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/>
          <p:nvPr/>
        </p:nvCxnSpPr>
        <p:spPr>
          <a:xfrm flipH="1">
            <a:off x="1835696" y="1916832"/>
            <a:ext cx="5947678" cy="302433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" name="Elipsa 1048"/>
          <p:cNvSpPr/>
          <p:nvPr/>
        </p:nvSpPr>
        <p:spPr>
          <a:xfrm>
            <a:off x="2555776" y="1095054"/>
            <a:ext cx="936104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11</a:t>
            </a:r>
          </a:p>
        </p:txBody>
      </p:sp>
      <p:sp>
        <p:nvSpPr>
          <p:cNvPr id="58" name="Elipsa 57"/>
          <p:cNvSpPr/>
          <p:nvPr/>
        </p:nvSpPr>
        <p:spPr>
          <a:xfrm>
            <a:off x="3779912" y="404664"/>
            <a:ext cx="936104" cy="936104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12</a:t>
            </a:r>
          </a:p>
        </p:txBody>
      </p:sp>
      <p:sp>
        <p:nvSpPr>
          <p:cNvPr id="59" name="Elipsa 58"/>
          <p:cNvSpPr/>
          <p:nvPr/>
        </p:nvSpPr>
        <p:spPr>
          <a:xfrm>
            <a:off x="5076056" y="441357"/>
            <a:ext cx="936104" cy="93610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</a:t>
            </a:r>
          </a:p>
        </p:txBody>
      </p:sp>
      <p:sp>
        <p:nvSpPr>
          <p:cNvPr id="60" name="Elipsa 59"/>
          <p:cNvSpPr/>
          <p:nvPr/>
        </p:nvSpPr>
        <p:spPr>
          <a:xfrm>
            <a:off x="1776438" y="2276872"/>
            <a:ext cx="936104" cy="936104"/>
          </a:xfrm>
          <a:prstGeom prst="ellips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10</a:t>
            </a:r>
          </a:p>
        </p:txBody>
      </p:sp>
      <p:sp>
        <p:nvSpPr>
          <p:cNvPr id="61" name="Elipsa 60"/>
          <p:cNvSpPr/>
          <p:nvPr/>
        </p:nvSpPr>
        <p:spPr>
          <a:xfrm>
            <a:off x="6228184" y="1097691"/>
            <a:ext cx="936104" cy="93610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2</a:t>
            </a:r>
          </a:p>
        </p:txBody>
      </p:sp>
      <p:sp>
        <p:nvSpPr>
          <p:cNvPr id="62" name="Elipsa 61"/>
          <p:cNvSpPr/>
          <p:nvPr/>
        </p:nvSpPr>
        <p:spPr>
          <a:xfrm>
            <a:off x="1776438" y="3573016"/>
            <a:ext cx="936104" cy="936104"/>
          </a:xfrm>
          <a:prstGeom prst="ellipse">
            <a:avLst/>
          </a:prstGeom>
          <a:solidFill>
            <a:srgbClr val="9C6F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9</a:t>
            </a:r>
          </a:p>
        </p:txBody>
      </p:sp>
      <p:sp>
        <p:nvSpPr>
          <p:cNvPr id="63" name="Elipsa 62"/>
          <p:cNvSpPr/>
          <p:nvPr/>
        </p:nvSpPr>
        <p:spPr>
          <a:xfrm>
            <a:off x="2505478" y="4725144"/>
            <a:ext cx="936104" cy="936104"/>
          </a:xfrm>
          <a:prstGeom prst="ellipse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8</a:t>
            </a:r>
          </a:p>
        </p:txBody>
      </p:sp>
      <p:sp>
        <p:nvSpPr>
          <p:cNvPr id="64" name="Elipsa 63"/>
          <p:cNvSpPr/>
          <p:nvPr/>
        </p:nvSpPr>
        <p:spPr>
          <a:xfrm>
            <a:off x="3737478" y="5373216"/>
            <a:ext cx="936104" cy="936104"/>
          </a:xfrm>
          <a:prstGeom prst="ellipse">
            <a:avLst/>
          </a:prstGeom>
          <a:solidFill>
            <a:srgbClr val="6600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7</a:t>
            </a:r>
          </a:p>
        </p:txBody>
      </p:sp>
      <p:sp>
        <p:nvSpPr>
          <p:cNvPr id="65" name="Elipsa 64"/>
          <p:cNvSpPr/>
          <p:nvPr/>
        </p:nvSpPr>
        <p:spPr>
          <a:xfrm>
            <a:off x="6228184" y="4797152"/>
            <a:ext cx="936104" cy="936104"/>
          </a:xfrm>
          <a:prstGeom prst="ellipse">
            <a:avLst/>
          </a:prstGeom>
          <a:solidFill>
            <a:srgbClr val="C580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5</a:t>
            </a:r>
          </a:p>
        </p:txBody>
      </p:sp>
      <p:sp>
        <p:nvSpPr>
          <p:cNvPr id="66" name="Elipsa 65"/>
          <p:cNvSpPr/>
          <p:nvPr/>
        </p:nvSpPr>
        <p:spPr>
          <a:xfrm>
            <a:off x="5004048" y="5373216"/>
            <a:ext cx="936104" cy="936104"/>
          </a:xfrm>
          <a:prstGeom prst="ellipse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6</a:t>
            </a:r>
          </a:p>
        </p:txBody>
      </p:sp>
      <p:sp>
        <p:nvSpPr>
          <p:cNvPr id="67" name="Elipsa 66"/>
          <p:cNvSpPr/>
          <p:nvPr/>
        </p:nvSpPr>
        <p:spPr>
          <a:xfrm>
            <a:off x="6948264" y="2369191"/>
            <a:ext cx="936104" cy="9361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3</a:t>
            </a:r>
          </a:p>
        </p:txBody>
      </p:sp>
      <p:sp>
        <p:nvSpPr>
          <p:cNvPr id="68" name="Elipsa 67"/>
          <p:cNvSpPr/>
          <p:nvPr/>
        </p:nvSpPr>
        <p:spPr>
          <a:xfrm>
            <a:off x="6847270" y="3589858"/>
            <a:ext cx="936104" cy="936104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4</a:t>
            </a:r>
          </a:p>
        </p:txBody>
      </p:sp>
      <p:sp>
        <p:nvSpPr>
          <p:cNvPr id="23" name="Prostokąt zaokrąglony 22">
            <a:hlinkClick r:id="rId2" action="ppaction://hlinksldjump"/>
          </p:cNvPr>
          <p:cNvSpPr/>
          <p:nvPr/>
        </p:nvSpPr>
        <p:spPr>
          <a:xfrm>
            <a:off x="323528" y="5841268"/>
            <a:ext cx="1512168" cy="7560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/>
              <a:t>SPIN</a:t>
            </a:r>
            <a:endParaRPr lang="pl-PL" sz="4400" dirty="0"/>
          </a:p>
        </p:txBody>
      </p:sp>
      <p:sp>
        <p:nvSpPr>
          <p:cNvPr id="25" name="Strzałka w górę 24"/>
          <p:cNvSpPr/>
          <p:nvPr/>
        </p:nvSpPr>
        <p:spPr>
          <a:xfrm rot="17015158">
            <a:off x="3739098" y="2155619"/>
            <a:ext cx="288032" cy="2068841"/>
          </a:xfrm>
          <a:prstGeom prst="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323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/>
          <p:nvPr/>
        </p:nvCxnSpPr>
        <p:spPr>
          <a:xfrm>
            <a:off x="1907704" y="1808820"/>
            <a:ext cx="5832648" cy="32403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5" name="Łącznik prostoliniowy 1034"/>
          <p:cNvCxnSpPr/>
          <p:nvPr/>
        </p:nvCxnSpPr>
        <p:spPr>
          <a:xfrm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0" name="Łącznik prostoliniowy 1039"/>
          <p:cNvCxnSpPr/>
          <p:nvPr/>
        </p:nvCxnSpPr>
        <p:spPr>
          <a:xfrm flipH="1"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/>
          <p:nvPr/>
        </p:nvCxnSpPr>
        <p:spPr>
          <a:xfrm flipH="1">
            <a:off x="1835696" y="1916832"/>
            <a:ext cx="5947678" cy="302433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" name="Elipsa 1048"/>
          <p:cNvSpPr/>
          <p:nvPr/>
        </p:nvSpPr>
        <p:spPr>
          <a:xfrm>
            <a:off x="2555776" y="1095054"/>
            <a:ext cx="936104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11</a:t>
            </a:r>
          </a:p>
        </p:txBody>
      </p:sp>
      <p:sp>
        <p:nvSpPr>
          <p:cNvPr id="58" name="Elipsa 57"/>
          <p:cNvSpPr/>
          <p:nvPr/>
        </p:nvSpPr>
        <p:spPr>
          <a:xfrm>
            <a:off x="3779912" y="404664"/>
            <a:ext cx="936104" cy="936104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12</a:t>
            </a:r>
          </a:p>
        </p:txBody>
      </p:sp>
      <p:sp>
        <p:nvSpPr>
          <p:cNvPr id="59" name="Elipsa 58"/>
          <p:cNvSpPr/>
          <p:nvPr/>
        </p:nvSpPr>
        <p:spPr>
          <a:xfrm>
            <a:off x="5076056" y="441357"/>
            <a:ext cx="936104" cy="93610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</a:t>
            </a:r>
          </a:p>
        </p:txBody>
      </p:sp>
      <p:sp>
        <p:nvSpPr>
          <p:cNvPr id="60" name="Elipsa 59"/>
          <p:cNvSpPr/>
          <p:nvPr/>
        </p:nvSpPr>
        <p:spPr>
          <a:xfrm>
            <a:off x="1776438" y="2276872"/>
            <a:ext cx="936104" cy="936104"/>
          </a:xfrm>
          <a:prstGeom prst="ellips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10</a:t>
            </a:r>
          </a:p>
        </p:txBody>
      </p:sp>
      <p:sp>
        <p:nvSpPr>
          <p:cNvPr id="61" name="Elipsa 60"/>
          <p:cNvSpPr/>
          <p:nvPr/>
        </p:nvSpPr>
        <p:spPr>
          <a:xfrm>
            <a:off x="6228184" y="1097691"/>
            <a:ext cx="936104" cy="93610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2</a:t>
            </a:r>
          </a:p>
        </p:txBody>
      </p:sp>
      <p:sp>
        <p:nvSpPr>
          <p:cNvPr id="62" name="Elipsa 61"/>
          <p:cNvSpPr/>
          <p:nvPr/>
        </p:nvSpPr>
        <p:spPr>
          <a:xfrm>
            <a:off x="1776438" y="3573016"/>
            <a:ext cx="936104" cy="936104"/>
          </a:xfrm>
          <a:prstGeom prst="ellipse">
            <a:avLst/>
          </a:prstGeom>
          <a:solidFill>
            <a:srgbClr val="9C6F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9</a:t>
            </a:r>
          </a:p>
        </p:txBody>
      </p:sp>
      <p:sp>
        <p:nvSpPr>
          <p:cNvPr id="63" name="Elipsa 62"/>
          <p:cNvSpPr/>
          <p:nvPr/>
        </p:nvSpPr>
        <p:spPr>
          <a:xfrm>
            <a:off x="2505478" y="4725144"/>
            <a:ext cx="936104" cy="936104"/>
          </a:xfrm>
          <a:prstGeom prst="ellipse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8</a:t>
            </a:r>
          </a:p>
        </p:txBody>
      </p:sp>
      <p:sp>
        <p:nvSpPr>
          <p:cNvPr id="64" name="Elipsa 63"/>
          <p:cNvSpPr/>
          <p:nvPr/>
        </p:nvSpPr>
        <p:spPr>
          <a:xfrm>
            <a:off x="3737478" y="5373216"/>
            <a:ext cx="936104" cy="936104"/>
          </a:xfrm>
          <a:prstGeom prst="ellipse">
            <a:avLst/>
          </a:prstGeom>
          <a:solidFill>
            <a:srgbClr val="6600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7</a:t>
            </a:r>
          </a:p>
        </p:txBody>
      </p:sp>
      <p:sp>
        <p:nvSpPr>
          <p:cNvPr id="65" name="Elipsa 64"/>
          <p:cNvSpPr/>
          <p:nvPr/>
        </p:nvSpPr>
        <p:spPr>
          <a:xfrm>
            <a:off x="6228184" y="4797152"/>
            <a:ext cx="936104" cy="936104"/>
          </a:xfrm>
          <a:prstGeom prst="ellipse">
            <a:avLst/>
          </a:prstGeom>
          <a:solidFill>
            <a:srgbClr val="C580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5</a:t>
            </a:r>
          </a:p>
        </p:txBody>
      </p:sp>
      <p:sp>
        <p:nvSpPr>
          <p:cNvPr id="66" name="Elipsa 65"/>
          <p:cNvSpPr/>
          <p:nvPr/>
        </p:nvSpPr>
        <p:spPr>
          <a:xfrm>
            <a:off x="5004048" y="5373216"/>
            <a:ext cx="936104" cy="936104"/>
          </a:xfrm>
          <a:prstGeom prst="ellipse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6</a:t>
            </a:r>
          </a:p>
        </p:txBody>
      </p:sp>
      <p:sp>
        <p:nvSpPr>
          <p:cNvPr id="67" name="Elipsa 66"/>
          <p:cNvSpPr/>
          <p:nvPr/>
        </p:nvSpPr>
        <p:spPr>
          <a:xfrm>
            <a:off x="6948264" y="2369191"/>
            <a:ext cx="936104" cy="9361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3</a:t>
            </a:r>
          </a:p>
        </p:txBody>
      </p:sp>
      <p:sp>
        <p:nvSpPr>
          <p:cNvPr id="68" name="Elipsa 67"/>
          <p:cNvSpPr/>
          <p:nvPr/>
        </p:nvSpPr>
        <p:spPr>
          <a:xfrm>
            <a:off x="6847270" y="3589858"/>
            <a:ext cx="936104" cy="936104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4</a:t>
            </a:r>
          </a:p>
        </p:txBody>
      </p:sp>
      <p:sp>
        <p:nvSpPr>
          <p:cNvPr id="23" name="Prostokąt zaokrąglony 22">
            <a:hlinkClick r:id="rId2" action="ppaction://hlinksldjump"/>
          </p:cNvPr>
          <p:cNvSpPr/>
          <p:nvPr/>
        </p:nvSpPr>
        <p:spPr>
          <a:xfrm>
            <a:off x="323528" y="5841268"/>
            <a:ext cx="1512168" cy="7560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/>
              <a:t>SPIN</a:t>
            </a:r>
            <a:endParaRPr lang="pl-PL" sz="4400" dirty="0"/>
          </a:p>
        </p:txBody>
      </p:sp>
      <p:sp>
        <p:nvSpPr>
          <p:cNvPr id="25" name="Strzałka w górę 24"/>
          <p:cNvSpPr/>
          <p:nvPr/>
        </p:nvSpPr>
        <p:spPr>
          <a:xfrm rot="2855211">
            <a:off x="5439344" y="1710503"/>
            <a:ext cx="288032" cy="2068841"/>
          </a:xfrm>
          <a:prstGeom prst="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323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/>
          <p:nvPr/>
        </p:nvCxnSpPr>
        <p:spPr>
          <a:xfrm>
            <a:off x="1907704" y="1808820"/>
            <a:ext cx="5832648" cy="32403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5" name="Łącznik prostoliniowy 1034"/>
          <p:cNvCxnSpPr/>
          <p:nvPr/>
        </p:nvCxnSpPr>
        <p:spPr>
          <a:xfrm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0" name="Łącznik prostoliniowy 1039"/>
          <p:cNvCxnSpPr/>
          <p:nvPr/>
        </p:nvCxnSpPr>
        <p:spPr>
          <a:xfrm flipH="1"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/>
          <p:nvPr/>
        </p:nvCxnSpPr>
        <p:spPr>
          <a:xfrm flipH="1">
            <a:off x="1835696" y="1916832"/>
            <a:ext cx="5947678" cy="302433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" name="Elipsa 1048"/>
          <p:cNvSpPr/>
          <p:nvPr/>
        </p:nvSpPr>
        <p:spPr>
          <a:xfrm>
            <a:off x="2555776" y="1095054"/>
            <a:ext cx="936104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11</a:t>
            </a:r>
          </a:p>
        </p:txBody>
      </p:sp>
      <p:sp>
        <p:nvSpPr>
          <p:cNvPr id="58" name="Elipsa 57"/>
          <p:cNvSpPr/>
          <p:nvPr/>
        </p:nvSpPr>
        <p:spPr>
          <a:xfrm>
            <a:off x="3779912" y="404664"/>
            <a:ext cx="936104" cy="936104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12</a:t>
            </a:r>
          </a:p>
        </p:txBody>
      </p:sp>
      <p:sp>
        <p:nvSpPr>
          <p:cNvPr id="59" name="Elipsa 58"/>
          <p:cNvSpPr/>
          <p:nvPr/>
        </p:nvSpPr>
        <p:spPr>
          <a:xfrm>
            <a:off x="5076056" y="441357"/>
            <a:ext cx="936104" cy="93610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</a:t>
            </a:r>
          </a:p>
        </p:txBody>
      </p:sp>
      <p:sp>
        <p:nvSpPr>
          <p:cNvPr id="60" name="Elipsa 59"/>
          <p:cNvSpPr/>
          <p:nvPr/>
        </p:nvSpPr>
        <p:spPr>
          <a:xfrm>
            <a:off x="1776438" y="2276872"/>
            <a:ext cx="936104" cy="936104"/>
          </a:xfrm>
          <a:prstGeom prst="ellips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10</a:t>
            </a:r>
          </a:p>
        </p:txBody>
      </p:sp>
      <p:sp>
        <p:nvSpPr>
          <p:cNvPr id="61" name="Elipsa 60"/>
          <p:cNvSpPr/>
          <p:nvPr/>
        </p:nvSpPr>
        <p:spPr>
          <a:xfrm>
            <a:off x="6228184" y="1097691"/>
            <a:ext cx="936104" cy="93610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2</a:t>
            </a:r>
          </a:p>
        </p:txBody>
      </p:sp>
      <p:sp>
        <p:nvSpPr>
          <p:cNvPr id="62" name="Elipsa 61"/>
          <p:cNvSpPr/>
          <p:nvPr/>
        </p:nvSpPr>
        <p:spPr>
          <a:xfrm>
            <a:off x="1776438" y="3573016"/>
            <a:ext cx="936104" cy="936104"/>
          </a:xfrm>
          <a:prstGeom prst="ellipse">
            <a:avLst/>
          </a:prstGeom>
          <a:solidFill>
            <a:srgbClr val="9C6F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9</a:t>
            </a:r>
          </a:p>
        </p:txBody>
      </p:sp>
      <p:sp>
        <p:nvSpPr>
          <p:cNvPr id="63" name="Elipsa 62"/>
          <p:cNvSpPr/>
          <p:nvPr/>
        </p:nvSpPr>
        <p:spPr>
          <a:xfrm>
            <a:off x="2505478" y="4725144"/>
            <a:ext cx="936104" cy="936104"/>
          </a:xfrm>
          <a:prstGeom prst="ellipse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8</a:t>
            </a:r>
          </a:p>
        </p:txBody>
      </p:sp>
      <p:sp>
        <p:nvSpPr>
          <p:cNvPr id="64" name="Elipsa 63"/>
          <p:cNvSpPr/>
          <p:nvPr/>
        </p:nvSpPr>
        <p:spPr>
          <a:xfrm>
            <a:off x="3737478" y="5373216"/>
            <a:ext cx="936104" cy="936104"/>
          </a:xfrm>
          <a:prstGeom prst="ellipse">
            <a:avLst/>
          </a:prstGeom>
          <a:solidFill>
            <a:srgbClr val="6600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7</a:t>
            </a:r>
          </a:p>
        </p:txBody>
      </p:sp>
      <p:sp>
        <p:nvSpPr>
          <p:cNvPr id="65" name="Elipsa 64"/>
          <p:cNvSpPr/>
          <p:nvPr/>
        </p:nvSpPr>
        <p:spPr>
          <a:xfrm>
            <a:off x="6228184" y="4797152"/>
            <a:ext cx="936104" cy="936104"/>
          </a:xfrm>
          <a:prstGeom prst="ellipse">
            <a:avLst/>
          </a:prstGeom>
          <a:solidFill>
            <a:srgbClr val="C580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5</a:t>
            </a:r>
          </a:p>
        </p:txBody>
      </p:sp>
      <p:sp>
        <p:nvSpPr>
          <p:cNvPr id="66" name="Elipsa 65"/>
          <p:cNvSpPr/>
          <p:nvPr/>
        </p:nvSpPr>
        <p:spPr>
          <a:xfrm>
            <a:off x="5004048" y="5373216"/>
            <a:ext cx="936104" cy="936104"/>
          </a:xfrm>
          <a:prstGeom prst="ellipse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6</a:t>
            </a:r>
          </a:p>
        </p:txBody>
      </p:sp>
      <p:sp>
        <p:nvSpPr>
          <p:cNvPr id="67" name="Elipsa 66"/>
          <p:cNvSpPr/>
          <p:nvPr/>
        </p:nvSpPr>
        <p:spPr>
          <a:xfrm>
            <a:off x="6948264" y="2369191"/>
            <a:ext cx="936104" cy="9361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3</a:t>
            </a:r>
          </a:p>
        </p:txBody>
      </p:sp>
      <p:sp>
        <p:nvSpPr>
          <p:cNvPr id="68" name="Elipsa 67"/>
          <p:cNvSpPr/>
          <p:nvPr/>
        </p:nvSpPr>
        <p:spPr>
          <a:xfrm>
            <a:off x="6847270" y="3589858"/>
            <a:ext cx="936104" cy="936104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4</a:t>
            </a:r>
          </a:p>
        </p:txBody>
      </p:sp>
      <p:sp>
        <p:nvSpPr>
          <p:cNvPr id="23" name="Prostokąt zaokrąglony 22">
            <a:hlinkClick r:id="rId2" action="ppaction://hlinksldjump"/>
          </p:cNvPr>
          <p:cNvSpPr/>
          <p:nvPr/>
        </p:nvSpPr>
        <p:spPr>
          <a:xfrm>
            <a:off x="323528" y="5841268"/>
            <a:ext cx="1512168" cy="7560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/>
              <a:t>SPIN</a:t>
            </a:r>
            <a:endParaRPr lang="pl-PL" sz="4400" dirty="0"/>
          </a:p>
        </p:txBody>
      </p:sp>
      <p:sp>
        <p:nvSpPr>
          <p:cNvPr id="25" name="Strzałka w górę 24"/>
          <p:cNvSpPr/>
          <p:nvPr/>
        </p:nvSpPr>
        <p:spPr>
          <a:xfrm rot="9897069">
            <a:off x="4932918" y="3329702"/>
            <a:ext cx="288032" cy="1990284"/>
          </a:xfrm>
          <a:prstGeom prst="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323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/>
          <p:nvPr/>
        </p:nvCxnSpPr>
        <p:spPr>
          <a:xfrm>
            <a:off x="1907704" y="1808820"/>
            <a:ext cx="5832648" cy="32403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5" name="Łącznik prostoliniowy 1034"/>
          <p:cNvCxnSpPr/>
          <p:nvPr/>
        </p:nvCxnSpPr>
        <p:spPr>
          <a:xfrm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0" name="Łącznik prostoliniowy 1039"/>
          <p:cNvCxnSpPr/>
          <p:nvPr/>
        </p:nvCxnSpPr>
        <p:spPr>
          <a:xfrm flipH="1"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/>
          <p:nvPr/>
        </p:nvCxnSpPr>
        <p:spPr>
          <a:xfrm flipH="1">
            <a:off x="1835696" y="1916832"/>
            <a:ext cx="5947678" cy="302433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" name="Elipsa 1048"/>
          <p:cNvSpPr/>
          <p:nvPr/>
        </p:nvSpPr>
        <p:spPr>
          <a:xfrm>
            <a:off x="2555776" y="1095054"/>
            <a:ext cx="936104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11</a:t>
            </a:r>
          </a:p>
        </p:txBody>
      </p:sp>
      <p:sp>
        <p:nvSpPr>
          <p:cNvPr id="58" name="Elipsa 57"/>
          <p:cNvSpPr/>
          <p:nvPr/>
        </p:nvSpPr>
        <p:spPr>
          <a:xfrm>
            <a:off x="3779912" y="404664"/>
            <a:ext cx="936104" cy="936104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12</a:t>
            </a:r>
          </a:p>
        </p:txBody>
      </p:sp>
      <p:sp>
        <p:nvSpPr>
          <p:cNvPr id="59" name="Elipsa 58"/>
          <p:cNvSpPr/>
          <p:nvPr/>
        </p:nvSpPr>
        <p:spPr>
          <a:xfrm>
            <a:off x="5076056" y="441357"/>
            <a:ext cx="936104" cy="93610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</a:t>
            </a:r>
          </a:p>
        </p:txBody>
      </p:sp>
      <p:sp>
        <p:nvSpPr>
          <p:cNvPr id="60" name="Elipsa 59"/>
          <p:cNvSpPr/>
          <p:nvPr/>
        </p:nvSpPr>
        <p:spPr>
          <a:xfrm>
            <a:off x="1776438" y="2276872"/>
            <a:ext cx="936104" cy="936104"/>
          </a:xfrm>
          <a:prstGeom prst="ellips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10</a:t>
            </a:r>
          </a:p>
        </p:txBody>
      </p:sp>
      <p:sp>
        <p:nvSpPr>
          <p:cNvPr id="61" name="Elipsa 60"/>
          <p:cNvSpPr/>
          <p:nvPr/>
        </p:nvSpPr>
        <p:spPr>
          <a:xfrm>
            <a:off x="6228184" y="1097691"/>
            <a:ext cx="936104" cy="93610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2</a:t>
            </a:r>
          </a:p>
        </p:txBody>
      </p:sp>
      <p:sp>
        <p:nvSpPr>
          <p:cNvPr id="62" name="Elipsa 61"/>
          <p:cNvSpPr/>
          <p:nvPr/>
        </p:nvSpPr>
        <p:spPr>
          <a:xfrm>
            <a:off x="1776438" y="3573016"/>
            <a:ext cx="936104" cy="936104"/>
          </a:xfrm>
          <a:prstGeom prst="ellipse">
            <a:avLst/>
          </a:prstGeom>
          <a:solidFill>
            <a:srgbClr val="9C6F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9</a:t>
            </a:r>
          </a:p>
        </p:txBody>
      </p:sp>
      <p:sp>
        <p:nvSpPr>
          <p:cNvPr id="63" name="Elipsa 62"/>
          <p:cNvSpPr/>
          <p:nvPr/>
        </p:nvSpPr>
        <p:spPr>
          <a:xfrm>
            <a:off x="2505478" y="4725144"/>
            <a:ext cx="936104" cy="936104"/>
          </a:xfrm>
          <a:prstGeom prst="ellipse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8</a:t>
            </a:r>
          </a:p>
        </p:txBody>
      </p:sp>
      <p:sp>
        <p:nvSpPr>
          <p:cNvPr id="64" name="Elipsa 63"/>
          <p:cNvSpPr/>
          <p:nvPr/>
        </p:nvSpPr>
        <p:spPr>
          <a:xfrm>
            <a:off x="3737478" y="5373216"/>
            <a:ext cx="936104" cy="936104"/>
          </a:xfrm>
          <a:prstGeom prst="ellipse">
            <a:avLst/>
          </a:prstGeom>
          <a:solidFill>
            <a:srgbClr val="6600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7</a:t>
            </a:r>
          </a:p>
        </p:txBody>
      </p:sp>
      <p:sp>
        <p:nvSpPr>
          <p:cNvPr id="65" name="Elipsa 64"/>
          <p:cNvSpPr/>
          <p:nvPr/>
        </p:nvSpPr>
        <p:spPr>
          <a:xfrm>
            <a:off x="6228184" y="4797152"/>
            <a:ext cx="936104" cy="936104"/>
          </a:xfrm>
          <a:prstGeom prst="ellipse">
            <a:avLst/>
          </a:prstGeom>
          <a:solidFill>
            <a:srgbClr val="C580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5</a:t>
            </a:r>
          </a:p>
        </p:txBody>
      </p:sp>
      <p:sp>
        <p:nvSpPr>
          <p:cNvPr id="66" name="Elipsa 65"/>
          <p:cNvSpPr/>
          <p:nvPr/>
        </p:nvSpPr>
        <p:spPr>
          <a:xfrm>
            <a:off x="5004048" y="5373216"/>
            <a:ext cx="936104" cy="936104"/>
          </a:xfrm>
          <a:prstGeom prst="ellipse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6</a:t>
            </a:r>
          </a:p>
        </p:txBody>
      </p:sp>
      <p:sp>
        <p:nvSpPr>
          <p:cNvPr id="67" name="Elipsa 66"/>
          <p:cNvSpPr/>
          <p:nvPr/>
        </p:nvSpPr>
        <p:spPr>
          <a:xfrm>
            <a:off x="6948264" y="2369191"/>
            <a:ext cx="936104" cy="9361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3</a:t>
            </a:r>
          </a:p>
        </p:txBody>
      </p:sp>
      <p:sp>
        <p:nvSpPr>
          <p:cNvPr id="68" name="Elipsa 67"/>
          <p:cNvSpPr/>
          <p:nvPr/>
        </p:nvSpPr>
        <p:spPr>
          <a:xfrm>
            <a:off x="6847270" y="3589858"/>
            <a:ext cx="936104" cy="936104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4</a:t>
            </a:r>
          </a:p>
        </p:txBody>
      </p:sp>
      <p:sp>
        <p:nvSpPr>
          <p:cNvPr id="23" name="Prostokąt zaokrąglony 22">
            <a:hlinkClick r:id="rId2" action="ppaction://hlinksldjump"/>
          </p:cNvPr>
          <p:cNvSpPr/>
          <p:nvPr/>
        </p:nvSpPr>
        <p:spPr>
          <a:xfrm>
            <a:off x="323528" y="5841268"/>
            <a:ext cx="1512168" cy="7560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/>
              <a:t>SPIN</a:t>
            </a:r>
            <a:endParaRPr lang="pl-PL" sz="4400" dirty="0"/>
          </a:p>
        </p:txBody>
      </p:sp>
      <p:sp>
        <p:nvSpPr>
          <p:cNvPr id="25" name="Strzałka w górę 24"/>
          <p:cNvSpPr/>
          <p:nvPr/>
        </p:nvSpPr>
        <p:spPr>
          <a:xfrm rot="15389160">
            <a:off x="3668343" y="2652630"/>
            <a:ext cx="288032" cy="2068841"/>
          </a:xfrm>
          <a:prstGeom prst="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323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/>
          <p:nvPr/>
        </p:nvCxnSpPr>
        <p:spPr>
          <a:xfrm>
            <a:off x="1907704" y="1808820"/>
            <a:ext cx="5832648" cy="32403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5" name="Łącznik prostoliniowy 1034"/>
          <p:cNvCxnSpPr/>
          <p:nvPr/>
        </p:nvCxnSpPr>
        <p:spPr>
          <a:xfrm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0" name="Łącznik prostoliniowy 1039"/>
          <p:cNvCxnSpPr/>
          <p:nvPr/>
        </p:nvCxnSpPr>
        <p:spPr>
          <a:xfrm flipH="1"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/>
          <p:nvPr/>
        </p:nvCxnSpPr>
        <p:spPr>
          <a:xfrm flipH="1">
            <a:off x="1835696" y="1916832"/>
            <a:ext cx="5947678" cy="302433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" name="Elipsa 1048"/>
          <p:cNvSpPr/>
          <p:nvPr/>
        </p:nvSpPr>
        <p:spPr>
          <a:xfrm>
            <a:off x="2555776" y="1095054"/>
            <a:ext cx="936104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11</a:t>
            </a:r>
          </a:p>
        </p:txBody>
      </p:sp>
      <p:sp>
        <p:nvSpPr>
          <p:cNvPr id="58" name="Elipsa 57"/>
          <p:cNvSpPr/>
          <p:nvPr/>
        </p:nvSpPr>
        <p:spPr>
          <a:xfrm>
            <a:off x="3779912" y="404664"/>
            <a:ext cx="936104" cy="936104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12</a:t>
            </a:r>
          </a:p>
        </p:txBody>
      </p:sp>
      <p:sp>
        <p:nvSpPr>
          <p:cNvPr id="59" name="Elipsa 58"/>
          <p:cNvSpPr/>
          <p:nvPr/>
        </p:nvSpPr>
        <p:spPr>
          <a:xfrm>
            <a:off x="5076056" y="441357"/>
            <a:ext cx="936104" cy="93610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</a:t>
            </a:r>
          </a:p>
        </p:txBody>
      </p:sp>
      <p:sp>
        <p:nvSpPr>
          <p:cNvPr id="60" name="Elipsa 59"/>
          <p:cNvSpPr/>
          <p:nvPr/>
        </p:nvSpPr>
        <p:spPr>
          <a:xfrm>
            <a:off x="1776438" y="2276872"/>
            <a:ext cx="936104" cy="936104"/>
          </a:xfrm>
          <a:prstGeom prst="ellips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10</a:t>
            </a:r>
          </a:p>
        </p:txBody>
      </p:sp>
      <p:sp>
        <p:nvSpPr>
          <p:cNvPr id="61" name="Elipsa 60"/>
          <p:cNvSpPr/>
          <p:nvPr/>
        </p:nvSpPr>
        <p:spPr>
          <a:xfrm>
            <a:off x="6228184" y="1097691"/>
            <a:ext cx="936104" cy="93610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2</a:t>
            </a:r>
          </a:p>
        </p:txBody>
      </p:sp>
      <p:sp>
        <p:nvSpPr>
          <p:cNvPr id="62" name="Elipsa 61"/>
          <p:cNvSpPr/>
          <p:nvPr/>
        </p:nvSpPr>
        <p:spPr>
          <a:xfrm>
            <a:off x="1776438" y="3573016"/>
            <a:ext cx="936104" cy="936104"/>
          </a:xfrm>
          <a:prstGeom prst="ellipse">
            <a:avLst/>
          </a:prstGeom>
          <a:solidFill>
            <a:srgbClr val="9C6F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9</a:t>
            </a:r>
          </a:p>
        </p:txBody>
      </p:sp>
      <p:sp>
        <p:nvSpPr>
          <p:cNvPr id="63" name="Elipsa 62"/>
          <p:cNvSpPr/>
          <p:nvPr/>
        </p:nvSpPr>
        <p:spPr>
          <a:xfrm>
            <a:off x="2505478" y="4725144"/>
            <a:ext cx="936104" cy="936104"/>
          </a:xfrm>
          <a:prstGeom prst="ellipse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8</a:t>
            </a:r>
          </a:p>
        </p:txBody>
      </p:sp>
      <p:sp>
        <p:nvSpPr>
          <p:cNvPr id="64" name="Elipsa 63"/>
          <p:cNvSpPr/>
          <p:nvPr/>
        </p:nvSpPr>
        <p:spPr>
          <a:xfrm>
            <a:off x="3737478" y="5373216"/>
            <a:ext cx="936104" cy="936104"/>
          </a:xfrm>
          <a:prstGeom prst="ellipse">
            <a:avLst/>
          </a:prstGeom>
          <a:solidFill>
            <a:srgbClr val="6600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7</a:t>
            </a:r>
          </a:p>
        </p:txBody>
      </p:sp>
      <p:sp>
        <p:nvSpPr>
          <p:cNvPr id="65" name="Elipsa 64"/>
          <p:cNvSpPr/>
          <p:nvPr/>
        </p:nvSpPr>
        <p:spPr>
          <a:xfrm>
            <a:off x="6228184" y="4797152"/>
            <a:ext cx="936104" cy="936104"/>
          </a:xfrm>
          <a:prstGeom prst="ellipse">
            <a:avLst/>
          </a:prstGeom>
          <a:solidFill>
            <a:srgbClr val="C580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5</a:t>
            </a:r>
          </a:p>
        </p:txBody>
      </p:sp>
      <p:sp>
        <p:nvSpPr>
          <p:cNvPr id="66" name="Elipsa 65"/>
          <p:cNvSpPr/>
          <p:nvPr/>
        </p:nvSpPr>
        <p:spPr>
          <a:xfrm>
            <a:off x="5004048" y="5373216"/>
            <a:ext cx="936104" cy="936104"/>
          </a:xfrm>
          <a:prstGeom prst="ellipse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6</a:t>
            </a:r>
          </a:p>
        </p:txBody>
      </p:sp>
      <p:sp>
        <p:nvSpPr>
          <p:cNvPr id="67" name="Elipsa 66"/>
          <p:cNvSpPr/>
          <p:nvPr/>
        </p:nvSpPr>
        <p:spPr>
          <a:xfrm>
            <a:off x="6948264" y="2369191"/>
            <a:ext cx="936104" cy="9361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3</a:t>
            </a:r>
          </a:p>
        </p:txBody>
      </p:sp>
      <p:sp>
        <p:nvSpPr>
          <p:cNvPr id="68" name="Elipsa 67"/>
          <p:cNvSpPr/>
          <p:nvPr/>
        </p:nvSpPr>
        <p:spPr>
          <a:xfrm>
            <a:off x="6847270" y="3589858"/>
            <a:ext cx="936104" cy="936104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4</a:t>
            </a:r>
          </a:p>
        </p:txBody>
      </p:sp>
      <p:sp>
        <p:nvSpPr>
          <p:cNvPr id="23" name="Prostokąt zaokrąglony 22">
            <a:hlinkClick r:id="rId2" action="ppaction://hlinksldjump"/>
          </p:cNvPr>
          <p:cNvSpPr/>
          <p:nvPr/>
        </p:nvSpPr>
        <p:spPr>
          <a:xfrm>
            <a:off x="323528" y="5841268"/>
            <a:ext cx="1512168" cy="7560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/>
              <a:t>SPIN</a:t>
            </a:r>
            <a:endParaRPr lang="pl-PL" sz="4400" dirty="0"/>
          </a:p>
        </p:txBody>
      </p:sp>
      <p:sp>
        <p:nvSpPr>
          <p:cNvPr id="25" name="Strzałka w górę 24"/>
          <p:cNvSpPr/>
          <p:nvPr/>
        </p:nvSpPr>
        <p:spPr>
          <a:xfrm rot="20862139">
            <a:off x="4460032" y="1384398"/>
            <a:ext cx="288032" cy="2068841"/>
          </a:xfrm>
          <a:prstGeom prst="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323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/>
          <p:nvPr/>
        </p:nvCxnSpPr>
        <p:spPr>
          <a:xfrm>
            <a:off x="1907704" y="1808820"/>
            <a:ext cx="5832648" cy="32403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5" name="Łącznik prostoliniowy 1034"/>
          <p:cNvCxnSpPr/>
          <p:nvPr/>
        </p:nvCxnSpPr>
        <p:spPr>
          <a:xfrm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0" name="Łącznik prostoliniowy 1039"/>
          <p:cNvCxnSpPr/>
          <p:nvPr/>
        </p:nvCxnSpPr>
        <p:spPr>
          <a:xfrm flipH="1"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/>
          <p:nvPr/>
        </p:nvCxnSpPr>
        <p:spPr>
          <a:xfrm flipH="1">
            <a:off x="1835696" y="1916832"/>
            <a:ext cx="5947678" cy="302433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" name="Elipsa 1048"/>
          <p:cNvSpPr/>
          <p:nvPr/>
        </p:nvSpPr>
        <p:spPr>
          <a:xfrm>
            <a:off x="2555776" y="1095054"/>
            <a:ext cx="936104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11</a:t>
            </a:r>
          </a:p>
        </p:txBody>
      </p:sp>
      <p:sp>
        <p:nvSpPr>
          <p:cNvPr id="58" name="Elipsa 57"/>
          <p:cNvSpPr/>
          <p:nvPr/>
        </p:nvSpPr>
        <p:spPr>
          <a:xfrm>
            <a:off x="3779912" y="404664"/>
            <a:ext cx="936104" cy="936104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12</a:t>
            </a:r>
          </a:p>
        </p:txBody>
      </p:sp>
      <p:sp>
        <p:nvSpPr>
          <p:cNvPr id="59" name="Elipsa 58"/>
          <p:cNvSpPr/>
          <p:nvPr/>
        </p:nvSpPr>
        <p:spPr>
          <a:xfrm>
            <a:off x="5076056" y="441357"/>
            <a:ext cx="936104" cy="93610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</a:t>
            </a:r>
          </a:p>
        </p:txBody>
      </p:sp>
      <p:sp>
        <p:nvSpPr>
          <p:cNvPr id="60" name="Elipsa 59"/>
          <p:cNvSpPr/>
          <p:nvPr/>
        </p:nvSpPr>
        <p:spPr>
          <a:xfrm>
            <a:off x="1776438" y="2276872"/>
            <a:ext cx="936104" cy="936104"/>
          </a:xfrm>
          <a:prstGeom prst="ellips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10</a:t>
            </a:r>
          </a:p>
        </p:txBody>
      </p:sp>
      <p:sp>
        <p:nvSpPr>
          <p:cNvPr id="61" name="Elipsa 60"/>
          <p:cNvSpPr/>
          <p:nvPr/>
        </p:nvSpPr>
        <p:spPr>
          <a:xfrm>
            <a:off x="6228184" y="1097691"/>
            <a:ext cx="936104" cy="93610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2</a:t>
            </a:r>
          </a:p>
        </p:txBody>
      </p:sp>
      <p:sp>
        <p:nvSpPr>
          <p:cNvPr id="62" name="Elipsa 61"/>
          <p:cNvSpPr/>
          <p:nvPr/>
        </p:nvSpPr>
        <p:spPr>
          <a:xfrm>
            <a:off x="1776438" y="3573016"/>
            <a:ext cx="936104" cy="936104"/>
          </a:xfrm>
          <a:prstGeom prst="ellipse">
            <a:avLst/>
          </a:prstGeom>
          <a:solidFill>
            <a:srgbClr val="9C6F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9</a:t>
            </a:r>
          </a:p>
        </p:txBody>
      </p:sp>
      <p:sp>
        <p:nvSpPr>
          <p:cNvPr id="63" name="Elipsa 62"/>
          <p:cNvSpPr/>
          <p:nvPr/>
        </p:nvSpPr>
        <p:spPr>
          <a:xfrm>
            <a:off x="2505478" y="4725144"/>
            <a:ext cx="936104" cy="936104"/>
          </a:xfrm>
          <a:prstGeom prst="ellipse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8</a:t>
            </a:r>
          </a:p>
        </p:txBody>
      </p:sp>
      <p:sp>
        <p:nvSpPr>
          <p:cNvPr id="64" name="Elipsa 63"/>
          <p:cNvSpPr/>
          <p:nvPr/>
        </p:nvSpPr>
        <p:spPr>
          <a:xfrm>
            <a:off x="3737478" y="5373216"/>
            <a:ext cx="936104" cy="936104"/>
          </a:xfrm>
          <a:prstGeom prst="ellipse">
            <a:avLst/>
          </a:prstGeom>
          <a:solidFill>
            <a:srgbClr val="6600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7</a:t>
            </a:r>
          </a:p>
        </p:txBody>
      </p:sp>
      <p:sp>
        <p:nvSpPr>
          <p:cNvPr id="65" name="Elipsa 64"/>
          <p:cNvSpPr/>
          <p:nvPr/>
        </p:nvSpPr>
        <p:spPr>
          <a:xfrm>
            <a:off x="6228184" y="4797152"/>
            <a:ext cx="936104" cy="936104"/>
          </a:xfrm>
          <a:prstGeom prst="ellipse">
            <a:avLst/>
          </a:prstGeom>
          <a:solidFill>
            <a:srgbClr val="C580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5</a:t>
            </a:r>
          </a:p>
        </p:txBody>
      </p:sp>
      <p:sp>
        <p:nvSpPr>
          <p:cNvPr id="66" name="Elipsa 65"/>
          <p:cNvSpPr/>
          <p:nvPr/>
        </p:nvSpPr>
        <p:spPr>
          <a:xfrm>
            <a:off x="5004048" y="5373216"/>
            <a:ext cx="936104" cy="936104"/>
          </a:xfrm>
          <a:prstGeom prst="ellipse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6</a:t>
            </a:r>
          </a:p>
        </p:txBody>
      </p:sp>
      <p:sp>
        <p:nvSpPr>
          <p:cNvPr id="67" name="Elipsa 66"/>
          <p:cNvSpPr/>
          <p:nvPr/>
        </p:nvSpPr>
        <p:spPr>
          <a:xfrm>
            <a:off x="6948264" y="2369191"/>
            <a:ext cx="936104" cy="9361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3</a:t>
            </a:r>
          </a:p>
        </p:txBody>
      </p:sp>
      <p:sp>
        <p:nvSpPr>
          <p:cNvPr id="68" name="Elipsa 67"/>
          <p:cNvSpPr/>
          <p:nvPr/>
        </p:nvSpPr>
        <p:spPr>
          <a:xfrm>
            <a:off x="6847270" y="3589858"/>
            <a:ext cx="936104" cy="936104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4</a:t>
            </a:r>
          </a:p>
        </p:txBody>
      </p:sp>
      <p:sp>
        <p:nvSpPr>
          <p:cNvPr id="23" name="Prostokąt zaokrąglony 22">
            <a:hlinkClick r:id="rId2" action="ppaction://hlinksldjump"/>
          </p:cNvPr>
          <p:cNvSpPr/>
          <p:nvPr/>
        </p:nvSpPr>
        <p:spPr>
          <a:xfrm>
            <a:off x="323528" y="5841268"/>
            <a:ext cx="1512168" cy="7560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/>
              <a:t>SPIN</a:t>
            </a:r>
            <a:endParaRPr lang="pl-PL" sz="4400" dirty="0"/>
          </a:p>
        </p:txBody>
      </p:sp>
      <p:sp>
        <p:nvSpPr>
          <p:cNvPr id="25" name="Strzałka w górę 24"/>
          <p:cNvSpPr/>
          <p:nvPr/>
        </p:nvSpPr>
        <p:spPr>
          <a:xfrm rot="6346611">
            <a:off x="5635701" y="2653497"/>
            <a:ext cx="288032" cy="2067795"/>
          </a:xfrm>
          <a:prstGeom prst="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323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/>
          <p:nvPr/>
        </p:nvCxnSpPr>
        <p:spPr>
          <a:xfrm>
            <a:off x="1907704" y="1808820"/>
            <a:ext cx="5832648" cy="32403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5" name="Łącznik prostoliniowy 1034"/>
          <p:cNvCxnSpPr/>
          <p:nvPr/>
        </p:nvCxnSpPr>
        <p:spPr>
          <a:xfrm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0" name="Łącznik prostoliniowy 1039"/>
          <p:cNvCxnSpPr/>
          <p:nvPr/>
        </p:nvCxnSpPr>
        <p:spPr>
          <a:xfrm flipH="1"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/>
          <p:nvPr/>
        </p:nvCxnSpPr>
        <p:spPr>
          <a:xfrm flipH="1">
            <a:off x="1835696" y="1916832"/>
            <a:ext cx="5947678" cy="302433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" name="Elipsa 1048"/>
          <p:cNvSpPr/>
          <p:nvPr/>
        </p:nvSpPr>
        <p:spPr>
          <a:xfrm>
            <a:off x="2555776" y="1095054"/>
            <a:ext cx="936104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11</a:t>
            </a:r>
          </a:p>
        </p:txBody>
      </p:sp>
      <p:sp>
        <p:nvSpPr>
          <p:cNvPr id="58" name="Elipsa 57"/>
          <p:cNvSpPr/>
          <p:nvPr/>
        </p:nvSpPr>
        <p:spPr>
          <a:xfrm>
            <a:off x="3779912" y="404664"/>
            <a:ext cx="936104" cy="936104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12</a:t>
            </a:r>
          </a:p>
        </p:txBody>
      </p:sp>
      <p:sp>
        <p:nvSpPr>
          <p:cNvPr id="59" name="Elipsa 58"/>
          <p:cNvSpPr/>
          <p:nvPr/>
        </p:nvSpPr>
        <p:spPr>
          <a:xfrm>
            <a:off x="5076056" y="441357"/>
            <a:ext cx="936104" cy="93610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</a:t>
            </a:r>
          </a:p>
        </p:txBody>
      </p:sp>
      <p:sp>
        <p:nvSpPr>
          <p:cNvPr id="60" name="Elipsa 59"/>
          <p:cNvSpPr/>
          <p:nvPr/>
        </p:nvSpPr>
        <p:spPr>
          <a:xfrm>
            <a:off x="1776438" y="2276872"/>
            <a:ext cx="936104" cy="936104"/>
          </a:xfrm>
          <a:prstGeom prst="ellips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10</a:t>
            </a:r>
          </a:p>
        </p:txBody>
      </p:sp>
      <p:sp>
        <p:nvSpPr>
          <p:cNvPr id="61" name="Elipsa 60"/>
          <p:cNvSpPr/>
          <p:nvPr/>
        </p:nvSpPr>
        <p:spPr>
          <a:xfrm>
            <a:off x="6228184" y="1097691"/>
            <a:ext cx="936104" cy="93610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2</a:t>
            </a:r>
          </a:p>
        </p:txBody>
      </p:sp>
      <p:sp>
        <p:nvSpPr>
          <p:cNvPr id="62" name="Elipsa 61"/>
          <p:cNvSpPr/>
          <p:nvPr/>
        </p:nvSpPr>
        <p:spPr>
          <a:xfrm>
            <a:off x="1776438" y="3573016"/>
            <a:ext cx="936104" cy="936104"/>
          </a:xfrm>
          <a:prstGeom prst="ellipse">
            <a:avLst/>
          </a:prstGeom>
          <a:solidFill>
            <a:srgbClr val="9C6F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9</a:t>
            </a:r>
          </a:p>
        </p:txBody>
      </p:sp>
      <p:sp>
        <p:nvSpPr>
          <p:cNvPr id="63" name="Elipsa 62"/>
          <p:cNvSpPr/>
          <p:nvPr/>
        </p:nvSpPr>
        <p:spPr>
          <a:xfrm>
            <a:off x="2505478" y="4725144"/>
            <a:ext cx="936104" cy="936104"/>
          </a:xfrm>
          <a:prstGeom prst="ellipse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8</a:t>
            </a:r>
          </a:p>
        </p:txBody>
      </p:sp>
      <p:sp>
        <p:nvSpPr>
          <p:cNvPr id="64" name="Elipsa 63"/>
          <p:cNvSpPr/>
          <p:nvPr/>
        </p:nvSpPr>
        <p:spPr>
          <a:xfrm>
            <a:off x="3737478" y="5373216"/>
            <a:ext cx="936104" cy="936104"/>
          </a:xfrm>
          <a:prstGeom prst="ellipse">
            <a:avLst/>
          </a:prstGeom>
          <a:solidFill>
            <a:srgbClr val="6600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7</a:t>
            </a:r>
          </a:p>
        </p:txBody>
      </p:sp>
      <p:sp>
        <p:nvSpPr>
          <p:cNvPr id="65" name="Elipsa 64"/>
          <p:cNvSpPr/>
          <p:nvPr/>
        </p:nvSpPr>
        <p:spPr>
          <a:xfrm>
            <a:off x="6228184" y="4797152"/>
            <a:ext cx="936104" cy="936104"/>
          </a:xfrm>
          <a:prstGeom prst="ellipse">
            <a:avLst/>
          </a:prstGeom>
          <a:solidFill>
            <a:srgbClr val="C580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5</a:t>
            </a:r>
          </a:p>
        </p:txBody>
      </p:sp>
      <p:sp>
        <p:nvSpPr>
          <p:cNvPr id="66" name="Elipsa 65"/>
          <p:cNvSpPr/>
          <p:nvPr/>
        </p:nvSpPr>
        <p:spPr>
          <a:xfrm>
            <a:off x="5004048" y="5373216"/>
            <a:ext cx="936104" cy="936104"/>
          </a:xfrm>
          <a:prstGeom prst="ellipse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6</a:t>
            </a:r>
          </a:p>
        </p:txBody>
      </p:sp>
      <p:sp>
        <p:nvSpPr>
          <p:cNvPr id="67" name="Elipsa 66"/>
          <p:cNvSpPr/>
          <p:nvPr/>
        </p:nvSpPr>
        <p:spPr>
          <a:xfrm>
            <a:off x="6948264" y="2369191"/>
            <a:ext cx="936104" cy="9361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3</a:t>
            </a:r>
          </a:p>
        </p:txBody>
      </p:sp>
      <p:sp>
        <p:nvSpPr>
          <p:cNvPr id="68" name="Elipsa 67"/>
          <p:cNvSpPr/>
          <p:nvPr/>
        </p:nvSpPr>
        <p:spPr>
          <a:xfrm>
            <a:off x="6847270" y="3589858"/>
            <a:ext cx="936104" cy="936104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4</a:t>
            </a:r>
          </a:p>
        </p:txBody>
      </p:sp>
      <p:sp>
        <p:nvSpPr>
          <p:cNvPr id="23" name="Prostokąt zaokrąglony 22">
            <a:hlinkClick r:id="rId2" action="ppaction://hlinksldjump"/>
          </p:cNvPr>
          <p:cNvSpPr/>
          <p:nvPr/>
        </p:nvSpPr>
        <p:spPr>
          <a:xfrm>
            <a:off x="323528" y="5841268"/>
            <a:ext cx="1512168" cy="7560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/>
              <a:t>SPIN</a:t>
            </a:r>
            <a:endParaRPr lang="pl-PL" sz="4400" dirty="0"/>
          </a:p>
        </p:txBody>
      </p:sp>
      <p:sp>
        <p:nvSpPr>
          <p:cNvPr id="25" name="Strzałka w górę 24"/>
          <p:cNvSpPr/>
          <p:nvPr/>
        </p:nvSpPr>
        <p:spPr>
          <a:xfrm rot="18854718">
            <a:off x="3981945" y="1756789"/>
            <a:ext cx="288032" cy="2027423"/>
          </a:xfrm>
          <a:prstGeom prst="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323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1132</TotalTime>
  <Words>272</Words>
  <Application>Microsoft Office PowerPoint</Application>
  <PresentationFormat>Pokaz na ekranie (4:3)</PresentationFormat>
  <Paragraphs>216</Paragraphs>
  <Slides>27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27</vt:i4>
      </vt:variant>
    </vt:vector>
  </HeadingPairs>
  <TitlesOfParts>
    <vt:vector size="28" baseType="lpstr"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Jacek</dc:creator>
  <cp:lastModifiedBy>Dandolo</cp:lastModifiedBy>
  <cp:revision>79</cp:revision>
  <dcterms:created xsi:type="dcterms:W3CDTF">2014-08-10T21:19:00Z</dcterms:created>
  <dcterms:modified xsi:type="dcterms:W3CDTF">2015-06-09T10:20:24Z</dcterms:modified>
</cp:coreProperties>
</file>