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7" r:id="rId5"/>
    <p:sldId id="261" r:id="rId6"/>
    <p:sldId id="269" r:id="rId7"/>
    <p:sldId id="274" r:id="rId8"/>
    <p:sldId id="262" r:id="rId9"/>
    <p:sldId id="264" r:id="rId10"/>
    <p:sldId id="265" r:id="rId11"/>
    <p:sldId id="266" r:id="rId12"/>
    <p:sldId id="270" r:id="rId13"/>
    <p:sldId id="271" r:id="rId14"/>
    <p:sldId id="272" r:id="rId15"/>
    <p:sldId id="273" r:id="rId16"/>
    <p:sldId id="263" r:id="rId17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 dirty="0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 dirty="0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221E02-25CB-4963-84BC-0813985E7D90}" type="datetimeFigureOut">
              <a:rPr lang="pl-PL" smtClean="0"/>
              <a:pPr/>
              <a:t>2015-08-06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17" Type="http://schemas.openxmlformats.org/officeDocument/2006/relationships/image" Target="../media/image17.png"/><Relationship Id="rId2" Type="http://schemas.openxmlformats.org/officeDocument/2006/relationships/image" Target="../media/image2.png"/><Relationship Id="rId16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22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11" Type="http://schemas.openxmlformats.org/officeDocument/2006/relationships/image" Target="../media/image20.png"/><Relationship Id="rId5" Type="http://schemas.openxmlformats.org/officeDocument/2006/relationships/image" Target="../media/image5.png"/><Relationship Id="rId10" Type="http://schemas.openxmlformats.org/officeDocument/2006/relationships/image" Target="../media/image19.png"/><Relationship Id="rId4" Type="http://schemas.openxmlformats.org/officeDocument/2006/relationships/image" Target="../media/image4.png"/><Relationship Id="rId9" Type="http://schemas.openxmlformats.org/officeDocument/2006/relationships/image" Target="../media/image18.png"/><Relationship Id="rId1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29.png"/><Relationship Id="rId7" Type="http://schemas.openxmlformats.org/officeDocument/2006/relationships/image" Target="../media/image33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45.png"/><Relationship Id="rId18" Type="http://schemas.openxmlformats.org/officeDocument/2006/relationships/image" Target="../media/image49.png"/><Relationship Id="rId3" Type="http://schemas.openxmlformats.org/officeDocument/2006/relationships/image" Target="../media/image38.png"/><Relationship Id="rId21" Type="http://schemas.openxmlformats.org/officeDocument/2006/relationships/image" Target="../media/image52.png"/><Relationship Id="rId7" Type="http://schemas.openxmlformats.org/officeDocument/2006/relationships/image" Target="../media/image41.png"/><Relationship Id="rId12" Type="http://schemas.openxmlformats.org/officeDocument/2006/relationships/image" Target="../media/image44.jpeg"/><Relationship Id="rId17" Type="http://schemas.openxmlformats.org/officeDocument/2006/relationships/image" Target="../media/image48.png"/><Relationship Id="rId25" Type="http://schemas.openxmlformats.org/officeDocument/2006/relationships/image" Target="../media/image56.png"/><Relationship Id="rId2" Type="http://schemas.openxmlformats.org/officeDocument/2006/relationships/image" Target="../media/image17.png"/><Relationship Id="rId16" Type="http://schemas.openxmlformats.org/officeDocument/2006/relationships/image" Target="../media/image47.png"/><Relationship Id="rId20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11" Type="http://schemas.openxmlformats.org/officeDocument/2006/relationships/image" Target="../media/image6.jpeg"/><Relationship Id="rId24" Type="http://schemas.openxmlformats.org/officeDocument/2006/relationships/image" Target="../media/image55.wmf"/><Relationship Id="rId5" Type="http://schemas.openxmlformats.org/officeDocument/2006/relationships/image" Target="../media/image5.png"/><Relationship Id="rId15" Type="http://schemas.openxmlformats.org/officeDocument/2006/relationships/image" Target="../media/image28.jpeg"/><Relationship Id="rId23" Type="http://schemas.openxmlformats.org/officeDocument/2006/relationships/image" Target="../media/image54.png"/><Relationship Id="rId10" Type="http://schemas.openxmlformats.org/officeDocument/2006/relationships/image" Target="../media/image43.png"/><Relationship Id="rId19" Type="http://schemas.openxmlformats.org/officeDocument/2006/relationships/image" Target="../media/image50.png"/><Relationship Id="rId4" Type="http://schemas.openxmlformats.org/officeDocument/2006/relationships/image" Target="../media/image39.png"/><Relationship Id="rId9" Type="http://schemas.openxmlformats.org/officeDocument/2006/relationships/image" Target="../media/image42.png"/><Relationship Id="rId14" Type="http://schemas.openxmlformats.org/officeDocument/2006/relationships/image" Target="../media/image46.png"/><Relationship Id="rId22" Type="http://schemas.openxmlformats.org/officeDocument/2006/relationships/image" Target="../media/image5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7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8.png"/><Relationship Id="rId7" Type="http://schemas.openxmlformats.org/officeDocument/2006/relationships/image" Target="../media/image40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42.png"/><Relationship Id="rId5" Type="http://schemas.openxmlformats.org/officeDocument/2006/relationships/image" Target="../media/image43.png"/><Relationship Id="rId10" Type="http://schemas.openxmlformats.org/officeDocument/2006/relationships/image" Target="../media/image4.png"/><Relationship Id="rId4" Type="http://schemas.openxmlformats.org/officeDocument/2006/relationships/image" Target="../media/image39.png"/><Relationship Id="rId9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5" Type="http://schemas.openxmlformats.org/officeDocument/2006/relationships/image" Target="../media/image40.png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3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20544" y="5085184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  <p:sp>
        <p:nvSpPr>
          <p:cNvPr id="4" name="pole tekstowe 3"/>
          <p:cNvSpPr txBox="1"/>
          <p:nvPr/>
        </p:nvSpPr>
        <p:spPr>
          <a:xfrm>
            <a:off x="0" y="2924944"/>
            <a:ext cx="517495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pl-PL" sz="36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26 </a:t>
            </a: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HELPFUL 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ANIMALS 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4000">
              <a:schemeClr val="accent3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minka\Desktop\obrazki\obrazki wszystkie\staw kolor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14338"/>
            <a:ext cx="7475260" cy="5143536"/>
          </a:xfrm>
          <a:prstGeom prst="rect">
            <a:avLst/>
          </a:prstGeom>
          <a:noFill/>
        </p:spPr>
      </p:pic>
      <p:pic>
        <p:nvPicPr>
          <p:cNvPr id="21" name="Picture 5" descr="C:\Users\minka\Desktop\obrazki\obrazki wszystkie\szpak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00364" y="5248659"/>
            <a:ext cx="1693866" cy="1609341"/>
          </a:xfrm>
          <a:prstGeom prst="rect">
            <a:avLst/>
          </a:prstGeom>
          <a:noFill/>
        </p:spPr>
      </p:pic>
      <p:pic>
        <p:nvPicPr>
          <p:cNvPr id="16" name="Picture 15" descr="C:\Users\minka\Desktop\obrazki\obrazki wszystkie\dżdżownica 2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092174">
            <a:off x="5494937" y="6320881"/>
            <a:ext cx="1000132" cy="209519"/>
          </a:xfrm>
          <a:prstGeom prst="rect">
            <a:avLst/>
          </a:prstGeom>
          <a:noFill/>
        </p:spPr>
      </p:pic>
      <p:pic>
        <p:nvPicPr>
          <p:cNvPr id="14" name="Picture 9" descr="C:\Users\minka\Desktop\obrazki\obrazki wszystkie\kret bw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58050" y="5890370"/>
            <a:ext cx="1785950" cy="967630"/>
          </a:xfrm>
          <a:prstGeom prst="rect">
            <a:avLst/>
          </a:prstGeom>
          <a:noFill/>
        </p:spPr>
      </p:pic>
      <p:pic>
        <p:nvPicPr>
          <p:cNvPr id="13" name="Picture 7" descr="C:\Users\minka\Desktop\obrazki\obrazki wszystkie\jeż kolor jpg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4929198"/>
            <a:ext cx="1357290" cy="804621"/>
          </a:xfrm>
          <a:prstGeom prst="rect">
            <a:avLst/>
          </a:prstGeom>
          <a:noFill/>
        </p:spPr>
      </p:pic>
      <p:pic>
        <p:nvPicPr>
          <p:cNvPr id="3075" name="Picture 3" descr="C:\Users\minka\Desktop\obrazki\obrazki wszystkie\jabłonie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86248" y="357166"/>
            <a:ext cx="5143536" cy="2479822"/>
          </a:xfrm>
          <a:prstGeom prst="rect">
            <a:avLst/>
          </a:prstGeom>
          <a:noFill/>
        </p:spPr>
      </p:pic>
      <p:pic>
        <p:nvPicPr>
          <p:cNvPr id="2" name="Picture 16" descr="C:\Users\minka\Desktop\obrazki\obrazki wszystkie\pszenica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929322" y="1714488"/>
            <a:ext cx="3981450" cy="3983037"/>
          </a:xfrm>
          <a:prstGeom prst="rect">
            <a:avLst/>
          </a:prstGeom>
          <a:noFill/>
        </p:spPr>
      </p:pic>
      <p:pic>
        <p:nvPicPr>
          <p:cNvPr id="3" name="Picture 16" descr="C:\Users\minka\Desktop\obrazki\obrazki wszystkie\pszenica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857488" y="2874963"/>
            <a:ext cx="3981450" cy="3983037"/>
          </a:xfrm>
          <a:prstGeom prst="rect">
            <a:avLst/>
          </a:prstGeom>
          <a:noFill/>
        </p:spPr>
      </p:pic>
      <p:pic>
        <p:nvPicPr>
          <p:cNvPr id="4" name="Picture 16" descr="C:\Users\minka\Desktop\obrazki\obrazki wszystkie\pszenica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429256" y="3071810"/>
            <a:ext cx="3981450" cy="3983037"/>
          </a:xfrm>
          <a:prstGeom prst="rect">
            <a:avLst/>
          </a:prstGeom>
          <a:noFill/>
        </p:spPr>
      </p:pic>
      <p:pic>
        <p:nvPicPr>
          <p:cNvPr id="5" name="Picture 16" descr="C:\Users\minka\Desktop\obrazki\obrazki wszystkie\pszenica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357422" y="3071810"/>
            <a:ext cx="3981450" cy="3983037"/>
          </a:xfrm>
          <a:prstGeom prst="rect">
            <a:avLst/>
          </a:prstGeom>
          <a:noFill/>
        </p:spPr>
      </p:pic>
      <p:pic>
        <p:nvPicPr>
          <p:cNvPr id="8" name="Picture 16" descr="C:\Users\minka\Desktop\obrazki\obrazki wszystkie\pszenica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715140" y="2874963"/>
            <a:ext cx="2428860" cy="3983037"/>
          </a:xfrm>
          <a:prstGeom prst="rect">
            <a:avLst/>
          </a:prstGeom>
          <a:noFill/>
        </p:spPr>
      </p:pic>
      <p:pic>
        <p:nvPicPr>
          <p:cNvPr id="3074" name="Picture 2" descr="C:\Users\minka\Desktop\obrazki\obrazki wszystkie\jabłonie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10800000" flipV="1">
            <a:off x="3357554" y="0"/>
            <a:ext cx="3886470" cy="1873760"/>
          </a:xfrm>
          <a:prstGeom prst="rect">
            <a:avLst/>
          </a:prstGeom>
          <a:noFill/>
        </p:spPr>
      </p:pic>
      <p:pic>
        <p:nvPicPr>
          <p:cNvPr id="19" name="Picture 16" descr="C:\Users\minka\Desktop\obrazki\obrazki wszystkie\pszenica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162550" y="3286124"/>
            <a:ext cx="3981450" cy="3983037"/>
          </a:xfrm>
          <a:prstGeom prst="rect">
            <a:avLst/>
          </a:prstGeom>
          <a:noFill/>
        </p:spPr>
      </p:pic>
      <p:pic>
        <p:nvPicPr>
          <p:cNvPr id="22" name="Picture 13" descr="C:\Users\minka\Desktop\obrazki\obrazki wszystkie\ślimak kolor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785918" y="4429132"/>
            <a:ext cx="812741" cy="319847"/>
          </a:xfrm>
          <a:prstGeom prst="rect">
            <a:avLst/>
          </a:prstGeom>
          <a:noFill/>
        </p:spPr>
      </p:pic>
      <p:pic>
        <p:nvPicPr>
          <p:cNvPr id="23" name="Picture 3" descr="C:\Users\minka\Desktop\obrazki\obrazki wszystkie\stonka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072330" y="2428868"/>
            <a:ext cx="357190" cy="317369"/>
          </a:xfrm>
          <a:prstGeom prst="rect">
            <a:avLst/>
          </a:prstGeom>
          <a:noFill/>
        </p:spPr>
      </p:pic>
      <p:pic>
        <p:nvPicPr>
          <p:cNvPr id="24" name="Picture 14" descr="C:\Users\minka\Desktop\obrazki\obrazki wszystkie\żaba kolor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28596" y="4143380"/>
            <a:ext cx="793683" cy="502974"/>
          </a:xfrm>
          <a:prstGeom prst="rect">
            <a:avLst/>
          </a:prstGeom>
          <a:noFill/>
        </p:spPr>
      </p:pic>
      <p:pic>
        <p:nvPicPr>
          <p:cNvPr id="25" name="Picture 10" descr="C:\Users\minka\Desktop\obrazki\obrazki wszystkie\pszczoła kolor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2447079">
            <a:off x="5058994" y="4351057"/>
            <a:ext cx="561101" cy="387291"/>
          </a:xfrm>
          <a:prstGeom prst="rect">
            <a:avLst/>
          </a:prstGeom>
          <a:noFill/>
        </p:spPr>
      </p:pic>
      <p:pic>
        <p:nvPicPr>
          <p:cNvPr id="26" name="Picture 8" descr="C:\Users\minka\Desktop\obrazki\obrazki wszystkie\mszyca kolor.pn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285984" y="714356"/>
            <a:ext cx="428628" cy="270026"/>
          </a:xfrm>
          <a:prstGeom prst="rect">
            <a:avLst/>
          </a:prstGeom>
          <a:noFill/>
        </p:spPr>
      </p:pic>
      <p:pic>
        <p:nvPicPr>
          <p:cNvPr id="7" name="Picture 16" descr="C:\Users\minka\Desktop\obrazki\obrazki wszystkie\pszenica.pn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3643306" y="4571073"/>
            <a:ext cx="2286016" cy="2286927"/>
          </a:xfrm>
          <a:prstGeom prst="rect">
            <a:avLst/>
          </a:prstGeom>
          <a:noFill/>
        </p:spPr>
      </p:pic>
      <p:pic>
        <p:nvPicPr>
          <p:cNvPr id="27" name="Picture 16" descr="C:\Users\minka\Desktop\obrazki\obrazki wszystkie\pszenica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-357222" y="3643314"/>
            <a:ext cx="3357586" cy="3983037"/>
          </a:xfrm>
          <a:prstGeom prst="rect">
            <a:avLst/>
          </a:prstGeom>
          <a:noFill/>
        </p:spPr>
      </p:pic>
      <p:pic>
        <p:nvPicPr>
          <p:cNvPr id="10" name="Picture 16" descr="C:\Users\minka\Desktop\obrazki\obrazki wszystkie\pszenica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-357222" y="3929066"/>
            <a:ext cx="3981450" cy="3983037"/>
          </a:xfrm>
          <a:prstGeom prst="rect">
            <a:avLst/>
          </a:prstGeom>
          <a:noFill/>
        </p:spPr>
      </p:pic>
      <p:pic>
        <p:nvPicPr>
          <p:cNvPr id="18" name="Picture 16" descr="C:\Users\minka\Desktop\obrazki\obrazki wszystkie\pszenica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-285784" y="3429000"/>
            <a:ext cx="3981450" cy="3983037"/>
          </a:xfrm>
          <a:prstGeom prst="rect">
            <a:avLst/>
          </a:prstGeom>
          <a:noFill/>
        </p:spPr>
      </p:pic>
      <p:pic>
        <p:nvPicPr>
          <p:cNvPr id="20" name="Picture 4" descr="C:\Users\minka\Desktop\obrazki\obrazki wszystkie\biedronka kolor.png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7072330" y="1492322"/>
            <a:ext cx="285752" cy="25434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minka\Desktop\obrazki\obrazki wszystkie\staw kolor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14338"/>
            <a:ext cx="7475260" cy="5143536"/>
          </a:xfrm>
          <a:prstGeom prst="rect">
            <a:avLst/>
          </a:prstGeom>
          <a:noFill/>
        </p:spPr>
      </p:pic>
      <p:pic>
        <p:nvPicPr>
          <p:cNvPr id="21" name="Picture 5" descr="C:\Users\minka\Desktop\obrazki\obrazki wszystkie\szpak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00364" y="5248659"/>
            <a:ext cx="1693866" cy="1609341"/>
          </a:xfrm>
          <a:prstGeom prst="rect">
            <a:avLst/>
          </a:prstGeom>
          <a:noFill/>
        </p:spPr>
      </p:pic>
      <p:pic>
        <p:nvPicPr>
          <p:cNvPr id="16" name="Picture 15" descr="C:\Users\minka\Desktop\obrazki\obrazki wszystkie\dżdżownica 2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092174">
            <a:off x="5494937" y="6320881"/>
            <a:ext cx="1000132" cy="209519"/>
          </a:xfrm>
          <a:prstGeom prst="rect">
            <a:avLst/>
          </a:prstGeom>
          <a:noFill/>
        </p:spPr>
      </p:pic>
      <p:pic>
        <p:nvPicPr>
          <p:cNvPr id="14" name="Picture 9" descr="C:\Users\minka\Desktop\obrazki\obrazki wszystkie\kret bw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58050" y="5890370"/>
            <a:ext cx="1785950" cy="967630"/>
          </a:xfrm>
          <a:prstGeom prst="rect">
            <a:avLst/>
          </a:prstGeom>
          <a:noFill/>
        </p:spPr>
      </p:pic>
      <p:pic>
        <p:nvPicPr>
          <p:cNvPr id="13" name="Picture 7" descr="C:\Users\minka\Desktop\obrazki\obrazki wszystkie\jeż kolor jpg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4929198"/>
            <a:ext cx="1357290" cy="804621"/>
          </a:xfrm>
          <a:prstGeom prst="rect">
            <a:avLst/>
          </a:prstGeom>
          <a:noFill/>
        </p:spPr>
      </p:pic>
      <p:pic>
        <p:nvPicPr>
          <p:cNvPr id="3075" name="Picture 3" descr="C:\Users\minka\Desktop\obrazki\obrazki wszystkie\jabłonie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86248" y="357166"/>
            <a:ext cx="5143536" cy="2479822"/>
          </a:xfrm>
          <a:prstGeom prst="rect">
            <a:avLst/>
          </a:prstGeom>
          <a:noFill/>
        </p:spPr>
      </p:pic>
      <p:pic>
        <p:nvPicPr>
          <p:cNvPr id="3074" name="Picture 2" descr="C:\Users\minka\Desktop\obrazki\obrazki wszystkie\jabłonie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0800000" flipV="1">
            <a:off x="3357554" y="0"/>
            <a:ext cx="3886470" cy="1873760"/>
          </a:xfrm>
          <a:prstGeom prst="rect">
            <a:avLst/>
          </a:prstGeom>
          <a:noFill/>
        </p:spPr>
      </p:pic>
      <p:pic>
        <p:nvPicPr>
          <p:cNvPr id="22" name="Picture 13" descr="C:\Users\minka\Desktop\obrazki\obrazki wszystkie\ślimak kolor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85918" y="4355386"/>
            <a:ext cx="1000132" cy="393593"/>
          </a:xfrm>
          <a:prstGeom prst="rect">
            <a:avLst/>
          </a:prstGeom>
          <a:noFill/>
        </p:spPr>
      </p:pic>
      <p:pic>
        <p:nvPicPr>
          <p:cNvPr id="23" name="Picture 3" descr="C:\Users\minka\Desktop\obrazki\obrazki wszystkie\stonka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072330" y="2428868"/>
            <a:ext cx="562810" cy="500066"/>
          </a:xfrm>
          <a:prstGeom prst="rect">
            <a:avLst/>
          </a:prstGeom>
          <a:noFill/>
        </p:spPr>
      </p:pic>
      <p:pic>
        <p:nvPicPr>
          <p:cNvPr id="24" name="Picture 14" descr="C:\Users\minka\Desktop\obrazki\obrazki wszystkie\żaba kolor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03142" y="3929066"/>
            <a:ext cx="1019138" cy="717288"/>
          </a:xfrm>
          <a:prstGeom prst="rect">
            <a:avLst/>
          </a:prstGeom>
          <a:noFill/>
        </p:spPr>
      </p:pic>
      <p:pic>
        <p:nvPicPr>
          <p:cNvPr id="25" name="Picture 10" descr="C:\Users\minka\Desktop\obrazki\obrazki wszystkie\pszczoła kolor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 rot="2447079">
            <a:off x="5049985" y="4375291"/>
            <a:ext cx="474495" cy="327513"/>
          </a:xfrm>
          <a:prstGeom prst="rect">
            <a:avLst/>
          </a:prstGeom>
          <a:noFill/>
        </p:spPr>
      </p:pic>
      <p:pic>
        <p:nvPicPr>
          <p:cNvPr id="26" name="Picture 8" descr="C:\Users\minka\Desktop\obrazki\obrazki wszystkie\mszyca kolor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214546" y="624348"/>
            <a:ext cx="571504" cy="360034"/>
          </a:xfrm>
          <a:prstGeom prst="rect">
            <a:avLst/>
          </a:prstGeom>
          <a:noFill/>
        </p:spPr>
      </p:pic>
      <p:pic>
        <p:nvPicPr>
          <p:cNvPr id="20" name="Picture 4" descr="C:\Users\minka\Desktop\obrazki\obrazki wszystkie\biedronka kolor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000892" y="1285860"/>
            <a:ext cx="517705" cy="460812"/>
          </a:xfrm>
          <a:prstGeom prst="rect">
            <a:avLst/>
          </a:prstGeom>
          <a:noFill/>
        </p:spPr>
      </p:pic>
      <p:sp>
        <p:nvSpPr>
          <p:cNvPr id="28" name="Pierścień 27"/>
          <p:cNvSpPr/>
          <p:nvPr/>
        </p:nvSpPr>
        <p:spPr>
          <a:xfrm>
            <a:off x="214282" y="3857628"/>
            <a:ext cx="1285884" cy="857256"/>
          </a:xfrm>
          <a:prstGeom prst="donut">
            <a:avLst>
              <a:gd name="adj" fmla="val 2814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29" name="Pierścień 28"/>
          <p:cNvSpPr/>
          <p:nvPr/>
        </p:nvSpPr>
        <p:spPr>
          <a:xfrm>
            <a:off x="3000364" y="4929198"/>
            <a:ext cx="1928826" cy="1714512"/>
          </a:xfrm>
          <a:prstGeom prst="donut">
            <a:avLst>
              <a:gd name="adj" fmla="val 2814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30" name="Pierścień 29"/>
          <p:cNvSpPr/>
          <p:nvPr/>
        </p:nvSpPr>
        <p:spPr>
          <a:xfrm>
            <a:off x="-214346" y="4714884"/>
            <a:ext cx="1714512" cy="1357322"/>
          </a:xfrm>
          <a:prstGeom prst="donut">
            <a:avLst>
              <a:gd name="adj" fmla="val 2814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31" name="Pierścień 30"/>
          <p:cNvSpPr/>
          <p:nvPr/>
        </p:nvSpPr>
        <p:spPr>
          <a:xfrm>
            <a:off x="5143504" y="6072206"/>
            <a:ext cx="1714512" cy="785794"/>
          </a:xfrm>
          <a:prstGeom prst="donut">
            <a:avLst>
              <a:gd name="adj" fmla="val 2814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32" name="Pierścień 31"/>
          <p:cNvSpPr/>
          <p:nvPr/>
        </p:nvSpPr>
        <p:spPr>
          <a:xfrm>
            <a:off x="4929190" y="4286256"/>
            <a:ext cx="785818" cy="642942"/>
          </a:xfrm>
          <a:prstGeom prst="donut">
            <a:avLst>
              <a:gd name="adj" fmla="val 2814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33" name="Pierścień 32"/>
          <p:cNvSpPr/>
          <p:nvPr/>
        </p:nvSpPr>
        <p:spPr>
          <a:xfrm>
            <a:off x="7215174" y="5572140"/>
            <a:ext cx="1928826" cy="1714512"/>
          </a:xfrm>
          <a:prstGeom prst="donut">
            <a:avLst>
              <a:gd name="adj" fmla="val 2814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34" name="Pierścień 33"/>
          <p:cNvSpPr/>
          <p:nvPr/>
        </p:nvSpPr>
        <p:spPr>
          <a:xfrm>
            <a:off x="1643042" y="4214818"/>
            <a:ext cx="1143008" cy="785818"/>
          </a:xfrm>
          <a:prstGeom prst="donut">
            <a:avLst>
              <a:gd name="adj" fmla="val 2814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35" name="Pierścień 34"/>
          <p:cNvSpPr/>
          <p:nvPr/>
        </p:nvSpPr>
        <p:spPr>
          <a:xfrm>
            <a:off x="7000892" y="2357430"/>
            <a:ext cx="714380" cy="642942"/>
          </a:xfrm>
          <a:prstGeom prst="donut">
            <a:avLst>
              <a:gd name="adj" fmla="val 2814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36" name="Pierścień 35"/>
          <p:cNvSpPr/>
          <p:nvPr/>
        </p:nvSpPr>
        <p:spPr>
          <a:xfrm>
            <a:off x="1928794" y="428604"/>
            <a:ext cx="1071570" cy="785818"/>
          </a:xfrm>
          <a:prstGeom prst="donut">
            <a:avLst>
              <a:gd name="adj" fmla="val 2814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37" name="Pierścień 36"/>
          <p:cNvSpPr/>
          <p:nvPr/>
        </p:nvSpPr>
        <p:spPr>
          <a:xfrm>
            <a:off x="6929454" y="1214422"/>
            <a:ext cx="785818" cy="642942"/>
          </a:xfrm>
          <a:prstGeom prst="donut">
            <a:avLst>
              <a:gd name="adj" fmla="val 2814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minka\Desktop\Helpf\shutterstock_1387300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43306" y="0"/>
            <a:ext cx="2643313" cy="1857364"/>
          </a:xfrm>
          <a:prstGeom prst="rect">
            <a:avLst/>
          </a:prstGeom>
          <a:noFill/>
        </p:spPr>
      </p:pic>
      <p:sp>
        <p:nvSpPr>
          <p:cNvPr id="2" name="pole tekstowe 1"/>
          <p:cNvSpPr txBox="1"/>
          <p:nvPr/>
        </p:nvSpPr>
        <p:spPr>
          <a:xfrm>
            <a:off x="5000596" y="5857892"/>
            <a:ext cx="82868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Bees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pollinate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flowers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and make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honey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pl-PL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357158" y="2428868"/>
            <a:ext cx="34290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Toads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eat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different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insects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snails. 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C:\Users\minka\Desktop\Helpf\shutterstock_1939895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2198" y="0"/>
            <a:ext cx="3071802" cy="2857496"/>
          </a:xfrm>
          <a:prstGeom prst="rect">
            <a:avLst/>
          </a:prstGeom>
          <a:noFill/>
        </p:spPr>
      </p:pic>
      <p:sp>
        <p:nvSpPr>
          <p:cNvPr id="5" name="pole tekstowe 4"/>
          <p:cNvSpPr txBox="1"/>
          <p:nvPr/>
        </p:nvSpPr>
        <p:spPr>
          <a:xfrm>
            <a:off x="6215074" y="2786058"/>
            <a:ext cx="25717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Ladybirds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eat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greenf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ies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minka\Desktop\Helpf\shutterstock_11048534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26930" y="3643314"/>
            <a:ext cx="3317070" cy="2285992"/>
          </a:xfrm>
          <a:prstGeom prst="rect">
            <a:avLst/>
          </a:prstGeom>
          <a:noFill/>
        </p:spPr>
      </p:pic>
      <p:pic>
        <p:nvPicPr>
          <p:cNvPr id="2052" name="Picture 4" descr="C:\Users\minka\Desktop\Helpf\shutterstock_27177186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3361644" cy="2452873"/>
          </a:xfrm>
          <a:prstGeom prst="rect">
            <a:avLst/>
          </a:prstGeom>
          <a:noFill/>
        </p:spPr>
      </p:pic>
      <p:pic>
        <p:nvPicPr>
          <p:cNvPr id="10" name="Picture 5" descr="C:\Users\minka\Desktop\Helpf\shutterstock_15320041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714752"/>
            <a:ext cx="3571868" cy="2592524"/>
          </a:xfrm>
          <a:prstGeom prst="rect">
            <a:avLst/>
          </a:prstGeom>
          <a:noFill/>
        </p:spPr>
      </p:pic>
      <p:sp>
        <p:nvSpPr>
          <p:cNvPr id="11" name="pole tekstowe 10"/>
          <p:cNvSpPr txBox="1"/>
          <p:nvPr/>
        </p:nvSpPr>
        <p:spPr>
          <a:xfrm>
            <a:off x="500034" y="6286520"/>
            <a:ext cx="4643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Earthworms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loosen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soil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pole tekstowe 11"/>
          <p:cNvSpPr txBox="1"/>
          <p:nvPr/>
        </p:nvSpPr>
        <p:spPr>
          <a:xfrm>
            <a:off x="4286248" y="2214554"/>
            <a:ext cx="9700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9600" b="1" dirty="0" smtClean="0"/>
              <a:t>?</a:t>
            </a:r>
            <a:endParaRPr lang="en-GB" sz="9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le tekstowe 8"/>
          <p:cNvSpPr txBox="1"/>
          <p:nvPr/>
        </p:nvSpPr>
        <p:spPr>
          <a:xfrm>
            <a:off x="3071802" y="3000372"/>
            <a:ext cx="37147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Potato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beetles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eat potato leaves. 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2" descr="C:\Users\minka\Desktop\obrazki\obrazki wszystkie\prawdziwki trzy kolor jp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00430" y="642918"/>
            <a:ext cx="1728669" cy="1428760"/>
          </a:xfrm>
          <a:prstGeom prst="rect">
            <a:avLst/>
          </a:prstGeom>
          <a:noFill/>
        </p:spPr>
      </p:pic>
      <p:pic>
        <p:nvPicPr>
          <p:cNvPr id="11" name="Picture 13" descr="C:\Users\minka\Desktop\obrazki\obrazki wszystkie\ślimak kolo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093522">
            <a:off x="3708114" y="795785"/>
            <a:ext cx="1105082" cy="434895"/>
          </a:xfrm>
          <a:prstGeom prst="rect">
            <a:avLst/>
          </a:prstGeom>
          <a:noFill/>
        </p:spPr>
      </p:pic>
      <p:pic>
        <p:nvPicPr>
          <p:cNvPr id="6" name="Picture 2" descr="C:\Users\minka\Desktop\Helpf\shutterstock_22780060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23179" y="0"/>
            <a:ext cx="3320821" cy="2285992"/>
          </a:xfrm>
          <a:prstGeom prst="rect">
            <a:avLst/>
          </a:prstGeom>
          <a:noFill/>
        </p:spPr>
      </p:pic>
      <p:pic>
        <p:nvPicPr>
          <p:cNvPr id="1028" name="Picture 4" descr="C:\Users\minka\Desktop\Helpf\shutterstock_22971206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3363058" cy="2214577"/>
          </a:xfrm>
          <a:prstGeom prst="rect">
            <a:avLst/>
          </a:prstGeom>
          <a:noFill/>
        </p:spPr>
      </p:pic>
      <p:pic>
        <p:nvPicPr>
          <p:cNvPr id="1029" name="Picture 5" descr="C:\Users\minka\Desktop\Helpf\shutterstock_16291188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57620" y="4572008"/>
            <a:ext cx="3441947" cy="2285992"/>
          </a:xfrm>
          <a:prstGeom prst="rect">
            <a:avLst/>
          </a:prstGeom>
          <a:noFill/>
        </p:spPr>
      </p:pic>
      <p:sp>
        <p:nvSpPr>
          <p:cNvPr id="18" name="pole tekstowe 17"/>
          <p:cNvSpPr txBox="1"/>
          <p:nvPr/>
        </p:nvSpPr>
        <p:spPr>
          <a:xfrm>
            <a:off x="0" y="5214950"/>
            <a:ext cx="435768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Greenflies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eat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different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leaves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stems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pl-PL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pole tekstowe 18"/>
          <p:cNvSpPr txBox="1"/>
          <p:nvPr/>
        </p:nvSpPr>
        <p:spPr>
          <a:xfrm>
            <a:off x="0" y="2143116"/>
            <a:ext cx="32861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Snails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eat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mushrooms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and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other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plants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" name="Picture 2" descr="C:\Users\minka\Desktop\Helpf\shutterstock_6104665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13188" y="2000240"/>
            <a:ext cx="2430812" cy="1823926"/>
          </a:xfrm>
          <a:prstGeom prst="rect">
            <a:avLst/>
          </a:prstGeom>
          <a:noFill/>
        </p:spPr>
      </p:pic>
      <p:pic>
        <p:nvPicPr>
          <p:cNvPr id="21" name="Picture 3" descr="C:\Users\minka\Desktop\Helpf\shutterstock_155885918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429520" y="4000504"/>
            <a:ext cx="1877343" cy="2135903"/>
          </a:xfrm>
          <a:prstGeom prst="rect">
            <a:avLst/>
          </a:prstGeom>
          <a:noFill/>
        </p:spPr>
      </p:pic>
      <p:cxnSp>
        <p:nvCxnSpPr>
          <p:cNvPr id="13" name="Łącznik prosty ze strzałką 12"/>
          <p:cNvCxnSpPr/>
          <p:nvPr/>
        </p:nvCxnSpPr>
        <p:spPr>
          <a:xfrm flipV="1">
            <a:off x="5715008" y="3286124"/>
            <a:ext cx="1285884" cy="50006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pole tekstowe 13"/>
          <p:cNvSpPr txBox="1"/>
          <p:nvPr/>
        </p:nvSpPr>
        <p:spPr>
          <a:xfrm>
            <a:off x="1000100" y="3571876"/>
            <a:ext cx="9700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9600" b="1" dirty="0" smtClean="0"/>
              <a:t>?</a:t>
            </a:r>
            <a:endParaRPr lang="en-GB" sz="9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5000612" y="2643181"/>
            <a:ext cx="45720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Hedgehogs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eat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insects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but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also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eat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earthworms</a:t>
            </a:r>
            <a:r>
              <a:rPr lang="pl-PL" sz="2800" b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3074" name="Picture 2" descr="C:\Users\minka\Desktop\Helpf\shutterstock_1561550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964969" cy="2643183"/>
          </a:xfrm>
          <a:prstGeom prst="rect">
            <a:avLst/>
          </a:prstGeom>
          <a:noFill/>
        </p:spPr>
      </p:pic>
      <p:pic>
        <p:nvPicPr>
          <p:cNvPr id="3075" name="Picture 3" descr="C:\Users\minka\Desktop\Helpf\shutterstock_15111936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256" y="1"/>
            <a:ext cx="3714744" cy="2643182"/>
          </a:xfrm>
          <a:prstGeom prst="rect">
            <a:avLst/>
          </a:prstGeom>
          <a:noFill/>
        </p:spPr>
      </p:pic>
      <p:pic>
        <p:nvPicPr>
          <p:cNvPr id="3076" name="Picture 4" descr="C:\Users\minka\Desktop\Helpf\shutterstock_23987607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57786" y="4269439"/>
            <a:ext cx="3786214" cy="2588561"/>
          </a:xfrm>
          <a:prstGeom prst="rect">
            <a:avLst/>
          </a:prstGeom>
          <a:noFill/>
        </p:spPr>
      </p:pic>
      <p:sp>
        <p:nvSpPr>
          <p:cNvPr id="6" name="pole tekstowe 5"/>
          <p:cNvSpPr txBox="1"/>
          <p:nvPr/>
        </p:nvSpPr>
        <p:spPr>
          <a:xfrm>
            <a:off x="357126" y="5473004"/>
            <a:ext cx="50006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Starlings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eat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insects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but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they</a:t>
            </a:r>
            <a:endParaRPr lang="pl-PL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also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eat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fruit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0" y="2643182"/>
            <a:ext cx="42839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Moles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loosen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the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soil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but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also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damage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gardens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3214678" y="3714752"/>
            <a:ext cx="9700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9600" b="1" dirty="0" smtClean="0"/>
              <a:t>?</a:t>
            </a:r>
            <a:endParaRPr lang="en-GB" sz="9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2500298" y="428604"/>
            <a:ext cx="58579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WHAT DO THEY EAT?</a:t>
            </a:r>
          </a:p>
          <a:p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WHAT DO THEY DO / MAKE?</a:t>
            </a:r>
            <a:endParaRPr lang="pl-PL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4" descr="C:\Users\minka\Desktop\obrazki\obrazki wszystkie\biedronka kolor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8860" y="3857628"/>
            <a:ext cx="850762" cy="668456"/>
          </a:xfrm>
          <a:prstGeom prst="rect">
            <a:avLst/>
          </a:prstGeom>
          <a:noFill/>
        </p:spPr>
      </p:pic>
      <p:pic>
        <p:nvPicPr>
          <p:cNvPr id="4" name="Picture 8" descr="C:\Users\minka\Desktop\obrazki\obrazki wszystkie\mszyca kolo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8860" y="1714488"/>
            <a:ext cx="1247375" cy="785818"/>
          </a:xfrm>
          <a:prstGeom prst="rect">
            <a:avLst/>
          </a:prstGeom>
          <a:noFill/>
        </p:spPr>
      </p:pic>
      <p:pic>
        <p:nvPicPr>
          <p:cNvPr id="5" name="Picture 13" descr="C:\Users\minka\Desktop\obrazki\obrazki wszystkie\ślimak kolor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7620" y="3786190"/>
            <a:ext cx="1633736" cy="642942"/>
          </a:xfrm>
          <a:prstGeom prst="rect">
            <a:avLst/>
          </a:prstGeom>
          <a:noFill/>
        </p:spPr>
      </p:pic>
      <p:pic>
        <p:nvPicPr>
          <p:cNvPr id="6" name="Picture 9" descr="C:\Users\minka\Desktop\obrazki\obrazki wszystkie\kret bw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57884" y="3571876"/>
            <a:ext cx="1492246" cy="857256"/>
          </a:xfrm>
          <a:prstGeom prst="rect">
            <a:avLst/>
          </a:prstGeom>
          <a:noFill/>
        </p:spPr>
      </p:pic>
      <p:pic>
        <p:nvPicPr>
          <p:cNvPr id="7" name="Picture 5" descr="C:\Users\minka\Desktop\obrazki\obrazki wszystkie\szpak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71934" y="1643050"/>
            <a:ext cx="1143008" cy="1085971"/>
          </a:xfrm>
          <a:prstGeom prst="rect">
            <a:avLst/>
          </a:prstGeom>
          <a:noFill/>
        </p:spPr>
      </p:pic>
      <p:pic>
        <p:nvPicPr>
          <p:cNvPr id="8" name="Picture 3" descr="C:\Users\minka\Desktop\obrazki\obrazki wszystkie\stonka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29322" y="1785926"/>
            <a:ext cx="1000132" cy="825160"/>
          </a:xfrm>
          <a:prstGeom prst="rect">
            <a:avLst/>
          </a:prstGeom>
          <a:noFill/>
        </p:spPr>
      </p:pic>
      <p:pic>
        <p:nvPicPr>
          <p:cNvPr id="9" name="Picture 15" descr="C:\Users\minka\Desktop\obrazki\obrazki wszystkie\dżdżownica 22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335527">
            <a:off x="7595819" y="3780096"/>
            <a:ext cx="1367884" cy="547543"/>
          </a:xfrm>
          <a:prstGeom prst="rect">
            <a:avLst/>
          </a:prstGeom>
          <a:noFill/>
        </p:spPr>
      </p:pic>
      <p:pic>
        <p:nvPicPr>
          <p:cNvPr id="10" name="Picture 10" descr="C:\Users\minka\Desktop\obrazki\obrazki wszystkie\pszczoła kolor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2447079">
            <a:off x="7947589" y="1780380"/>
            <a:ext cx="859824" cy="593480"/>
          </a:xfrm>
          <a:prstGeom prst="rect">
            <a:avLst/>
          </a:prstGeom>
          <a:noFill/>
        </p:spPr>
      </p:pic>
      <p:pic>
        <p:nvPicPr>
          <p:cNvPr id="11" name="Picture 2" descr="C:\Users\minka\Desktop\ropucha bw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14282" y="1714488"/>
            <a:ext cx="1148111" cy="714380"/>
          </a:xfrm>
          <a:prstGeom prst="rect">
            <a:avLst/>
          </a:prstGeom>
          <a:noFill/>
        </p:spPr>
      </p:pic>
      <p:pic>
        <p:nvPicPr>
          <p:cNvPr id="12" name="Picture 7" descr="C:\Users\minka\Desktop\obrazki\obrazki wszystkie\jeż kolor jpg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3786190"/>
            <a:ext cx="1566544" cy="928670"/>
          </a:xfrm>
          <a:prstGeom prst="rect">
            <a:avLst/>
          </a:prstGeom>
          <a:noFill/>
        </p:spPr>
      </p:pic>
      <p:pic>
        <p:nvPicPr>
          <p:cNvPr id="13" name="Picture 15" descr="C:\Users\minka\Desktop\obrazki\obrazki wszystkie\dżdżownica 22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5771411">
            <a:off x="7350" y="6135549"/>
            <a:ext cx="932392" cy="462266"/>
          </a:xfrm>
          <a:prstGeom prst="rect">
            <a:avLst/>
          </a:prstGeom>
          <a:noFill/>
        </p:spPr>
      </p:pic>
      <p:pic>
        <p:nvPicPr>
          <p:cNvPr id="1026" name="Picture 2" descr="C:\Users\minka\Desktop\obrazki\obrazki wszystkie\jabłka zielone dwa kolor jpg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1357290" y="5864660"/>
            <a:ext cx="714380" cy="690097"/>
          </a:xfrm>
          <a:prstGeom prst="rect">
            <a:avLst/>
          </a:prstGeom>
          <a:noFill/>
        </p:spPr>
      </p:pic>
      <p:pic>
        <p:nvPicPr>
          <p:cNvPr id="1027" name="Picture 3" descr="C:\Users\minka\Desktop\obrazki\obrazki wszystkie\wiśnia bw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500298" y="5715016"/>
            <a:ext cx="642942" cy="785818"/>
          </a:xfrm>
          <a:prstGeom prst="rect">
            <a:avLst/>
          </a:prstGeom>
          <a:noFill/>
        </p:spPr>
      </p:pic>
      <p:pic>
        <p:nvPicPr>
          <p:cNvPr id="1028" name="Picture 4" descr="C:\Users\minka\Desktop\obrazki\obrazki wszystkie\kwiatek kolor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flipV="1">
            <a:off x="3428992" y="6000768"/>
            <a:ext cx="585785" cy="573515"/>
          </a:xfrm>
          <a:prstGeom prst="rect">
            <a:avLst/>
          </a:prstGeom>
          <a:noFill/>
        </p:spPr>
      </p:pic>
      <p:pic>
        <p:nvPicPr>
          <p:cNvPr id="17" name="Picture 2" descr="C:\Users\minka\Desktop\obrazki\obrazki wszystkie\prawdziwki trzy kolor jpg.jp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4143372" y="5214950"/>
            <a:ext cx="857256" cy="708530"/>
          </a:xfrm>
          <a:prstGeom prst="rect">
            <a:avLst/>
          </a:prstGeom>
          <a:noFill/>
        </p:spPr>
      </p:pic>
      <p:pic>
        <p:nvPicPr>
          <p:cNvPr id="1029" name="Picture 5" descr="C:\Users\minka\Desktop\obrazki\obrazki wszystkie\róże.png"/>
          <p:cNvPicPr>
            <a:picLocks noChangeAspect="1" noChangeArrowheads="1"/>
          </p:cNvPicPr>
          <p:nvPr/>
        </p:nvPicPr>
        <p:blipFill>
          <a:blip r:embed="rId16" cstate="print"/>
          <a:srcRect r="88859"/>
          <a:stretch>
            <a:fillRect/>
          </a:stretch>
        </p:blipFill>
        <p:spPr bwMode="auto">
          <a:xfrm>
            <a:off x="5072066" y="4929198"/>
            <a:ext cx="857256" cy="1761315"/>
          </a:xfrm>
          <a:prstGeom prst="rect">
            <a:avLst/>
          </a:prstGeom>
          <a:noFill/>
        </p:spPr>
      </p:pic>
      <p:pic>
        <p:nvPicPr>
          <p:cNvPr id="19" name="Picture 8" descr="C:\Users\minka\Desktop\obrazki\obrazki wszystkie\mszyca kolor.png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5786446" y="6215082"/>
            <a:ext cx="633418" cy="399039"/>
          </a:xfrm>
          <a:prstGeom prst="rect">
            <a:avLst/>
          </a:prstGeom>
          <a:noFill/>
        </p:spPr>
      </p:pic>
      <p:cxnSp>
        <p:nvCxnSpPr>
          <p:cNvPr id="21" name="Łącznik prosty 20"/>
          <p:cNvCxnSpPr/>
          <p:nvPr/>
        </p:nvCxnSpPr>
        <p:spPr>
          <a:xfrm>
            <a:off x="0" y="4857760"/>
            <a:ext cx="9144000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1" name="Picture 7" descr="C:\Users\minka\Desktop\obrazki\obrazki wszystkie\miód - Kopia.png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2000232" y="5000636"/>
            <a:ext cx="785818" cy="785818"/>
          </a:xfrm>
          <a:prstGeom prst="rect">
            <a:avLst/>
          </a:prstGeom>
          <a:noFill/>
        </p:spPr>
      </p:pic>
      <p:pic>
        <p:nvPicPr>
          <p:cNvPr id="1032" name="Picture 8" descr="C:\Users\minka\Desktop\obrazki\obrazki wszystkie\ziemniak krzaczek.png"/>
          <p:cNvPicPr>
            <a:picLocks noChangeAspect="1" noChangeArrowheads="1"/>
          </p:cNvPicPr>
          <p:nvPr/>
        </p:nvPicPr>
        <p:blipFill>
          <a:blip r:embed="rId19" cstate="print"/>
          <a:srcRect l="1842" r="68152"/>
          <a:stretch>
            <a:fillRect/>
          </a:stretch>
        </p:blipFill>
        <p:spPr bwMode="auto">
          <a:xfrm>
            <a:off x="428596" y="5000636"/>
            <a:ext cx="1214446" cy="930271"/>
          </a:xfrm>
          <a:prstGeom prst="rect">
            <a:avLst/>
          </a:prstGeom>
          <a:noFill/>
        </p:spPr>
      </p:pic>
      <p:pic>
        <p:nvPicPr>
          <p:cNvPr id="26" name="Picture 2" descr="C:\Users\minka\Desktop\Helpf\shutterstock_241128139.jpg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8000992" y="5000636"/>
            <a:ext cx="1143008" cy="1273123"/>
          </a:xfrm>
          <a:prstGeom prst="rect">
            <a:avLst/>
          </a:prstGeom>
          <a:noFill/>
        </p:spPr>
      </p:pic>
      <p:pic>
        <p:nvPicPr>
          <p:cNvPr id="1033" name="Picture 9" descr="C:\Users\minka\Desktop\obrazki\obrazki wszystkie\marchewki.png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3143240" y="5000636"/>
            <a:ext cx="777875" cy="825549"/>
          </a:xfrm>
          <a:prstGeom prst="rect">
            <a:avLst/>
          </a:prstGeom>
          <a:noFill/>
        </p:spPr>
      </p:pic>
      <p:pic>
        <p:nvPicPr>
          <p:cNvPr id="1035" name="Picture 11" descr="C:\Users\minka\Desktop\obrazki\obrazki wszystkie\truskawka kolor jpg.jpg"/>
          <p:cNvPicPr>
            <a:picLocks noChangeAspect="1" noChangeArrowheads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4357686" y="6143644"/>
            <a:ext cx="476251" cy="492126"/>
          </a:xfrm>
          <a:prstGeom prst="rect">
            <a:avLst/>
          </a:prstGeom>
          <a:noFill/>
        </p:spPr>
      </p:pic>
      <p:pic>
        <p:nvPicPr>
          <p:cNvPr id="1036" name="Picture 12" descr="C:\Users\minka\Desktop\obrazki\obrazki wszystkie\mrówka kolor.png"/>
          <p:cNvPicPr>
            <a:picLocks noChangeAspect="1" noChangeArrowheads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6000760" y="5072074"/>
            <a:ext cx="1025519" cy="373702"/>
          </a:xfrm>
          <a:prstGeom prst="rect">
            <a:avLst/>
          </a:prstGeom>
          <a:noFill/>
        </p:spPr>
      </p:pic>
      <p:pic>
        <p:nvPicPr>
          <p:cNvPr id="29" name="Picture 2" descr="C:\Users\Anna Musielak\Desktop\TN shutterstock plus dodatkowe rysunki\picnic\shutterstock_115741291.eps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92" y="4929198"/>
            <a:ext cx="853868" cy="1000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 descr="C:\Users\minka\Desktop\obrazki\obrazki wszystkie\ważka.png"/>
          <p:cNvPicPr>
            <a:picLocks noChangeAspect="1" noChangeArrowheads="1"/>
          </p:cNvPicPr>
          <p:nvPr/>
        </p:nvPicPr>
        <p:blipFill>
          <a:blip r:embed="rId25" cstate="print"/>
          <a:srcRect l="10000" t="11493"/>
          <a:stretch>
            <a:fillRect/>
          </a:stretch>
        </p:blipFill>
        <p:spPr bwMode="auto">
          <a:xfrm>
            <a:off x="6858016" y="6072206"/>
            <a:ext cx="642942" cy="5501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6.0592E-6 C -0.00174 -0.01851 -0.00486 -0.0347 -0.00608 -0.05343 C -0.00521 -0.08141 -0.00694 -0.14039 0.00156 -0.17623 C 0.01563 -0.23474 0.05365 -0.27082 0.08785 -0.30736 C 0.09774 -0.318 0.10816 -0.32887 0.12014 -0.33419 C 0.18316 -0.36194 0.10399 -0.32586 0.15087 -0.35061 C 0.16875 -0.36009 0.18281 -0.35916 0.19549 -0.38113 C 0.19879 -0.39455 0.21493 -0.41767 0.21858 -0.42438 C 0.22656 -0.43895 0.23073 -0.45653 0.24167 -0.4674 C 0.24531 -0.4815 0.25625 -0.49006 0.2632 -0.50209 C 0.26493 -0.50926 0.26372 -0.50671 0.26615 -0.51041 " pathEditMode="relative" ptsTypes="ffffffffff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83333E-6 -3.08973E-6 C -0.02501 -0.11216 -0.03976 -0.22849 -0.06008 -0.34227 C -0.07084 -0.40217 -0.08143 -0.48404 -0.13386 -0.5 C -0.13612 -0.4993 -0.14219 -0.49792 -0.14462 -0.49607 C -0.15695 -0.48681 -0.15348 -0.48358 -0.16615 -0.48358 " pathEditMode="relative" ptsTypes="ffffA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292 0.02914 C 0.02934 -0.01295 0.05209 -0.04995 0.07222 -0.08163 C 0.10365 -0.13089 0.13872 -0.17298 0.18143 -0.20444 C 0.24584 -0.25161 0.31927 -0.26549 0.39063 -0.28029 C 0.39827 -0.29532 0.40799 -0.30804 0.41528 -0.32331 C 0.42292 -0.33926 0.41823 -0.34204 0.43056 -0.36031 C 0.46181 -0.40656 0.42188 -0.34643 0.45677 -0.40333 C 0.46875 -0.42275 0.48472 -0.44264 0.49514 -0.46484 C 0.49705 -0.45744 0.4967 -0.44172 0.49219 -0.43617 " pathEditMode="relative" rAng="0" ptsTypes="ffffffffA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00" y="-24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5.62442E-6 C -0.01215 -0.00531 -0.01875 -0.02173 -0.02622 -0.03468 C -0.03247 -0.04555 -0.03906 -0.05596 -0.04462 -0.06752 C -0.04826 -0.07515 -0.05156 -0.08302 -0.05538 -0.09019 C -0.06875 -0.11516 -0.06753 -0.10638 -0.08003 -0.1332 C -0.09028 -0.15494 -0.09601 -0.17899 -0.10608 -0.20073 C -0.11111 -0.22293 -0.11806 -0.24583 -0.12153 -0.26849 C -0.12083 -0.27751 -0.12205 -0.28769 -0.1184 -0.29509 C -0.10764 -0.31683 -0.0901 -0.33487 -0.07691 -0.35453 C -0.0691 -0.36609 -0.05885 -0.3832 -0.04913 -0.3913 C -0.04826 -0.39477 -0.04792 -0.40379 -0.04462 -0.40379 " pathEditMode="relative" ptsTypes="ffffffffffA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53469E-6 C -0.07604 -0.12419 -0.12448 -0.32632 -0.25694 -0.3587 C -0.27378 -0.35801 -0.2908 -0.35939 -0.30764 -0.35662 C -0.31927 -0.35454 -0.33038 -0.34899 -0.34149 -0.34436 C -0.36476 -0.33465 -0.38802 -0.3254 -0.41076 -0.3136 C -0.43507 -0.30111 -0.46076 -0.2914 -0.48455 -0.27683 C -0.49844 -0.26827 -0.51146 -0.25856 -0.52622 -0.25209 C -0.54288 -0.24469 -0.56337 -0.2433 -0.58003 -0.23983 C -0.59618 -0.23243 -0.61181 -0.23775 -0.62917 -0.23775 " pathEditMode="relative" ptsTypes="ffffffffA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37558E-6 C -0.01614 -0.00717 -0.02899 -0.03377 -0.03854 -0.04718 C -0.07517 -0.09852 -0.06892 -0.1013 -0.0908 -0.1413 C -0.10364 -0.16489 -0.11458 -0.18617 -0.12309 -0.21323 C -0.12448 -0.22364 -0.12621 -0.23358 -0.12777 -0.24399 C -0.12673 -0.26665 -0.12951 -0.27544 -0.12152 -0.29093 C -0.11996 -0.29764 -0.12048 -0.30597 -0.11701 -0.31152 C -0.11441 -0.31568 -0.09705 -0.31915 -0.09392 -0.31961 C -0.08871 -0.32308 -0.08298 -0.32794 -0.07691 -0.32794 " pathEditMode="relative" ptsTypes="ffffffffA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96115E-6 C -0.05885 -0.11864 -0.14323 -0.20028 -0.24774 -0.23774 C -0.30659 -0.25879 -0.36718 -0.25994 -0.4276 -0.26434 C -0.50208 -0.25879 -0.57274 -0.23867 -0.64618 -0.2234 C -0.66406 -0.2197 -0.68211 -0.2167 -0.7 -0.21323 C -0.70885 -0.21161 -0.71753 -0.2093 -0.72621 -0.20698 C -0.73038 -0.20583 -0.73836 -0.20282 -0.73836 -0.20282 C -0.73767 -0.20652 -0.7368 -0.21346 -0.73541 -0.21716 C -0.7335 -0.22248 -0.73073 -0.22525 -0.73073 -0.2315 " pathEditMode="relative" ptsTypes="ffffffffA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3.9408E-6 C -0.03611 -0.00625 -0.08993 -0.05805 -0.11371 -0.07771 C -0.17031 -0.12465 -0.1335 -0.09459 -0.18298 -0.13922 C -0.20399 -0.15819 -0.25139 -0.18733 -0.25989 -0.22132 C -0.26146 -0.31429 -0.24514 -0.29163 -0.26302 -0.31545 " pathEditMode="relative" ptsTypes="ffffA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16281E-7 C -0.00538 -0.02636 -0.01441 -0.05273 -0.02153 -0.07793 C -0.0257 -0.0925 -0.03073 -0.14593 -0.03229 -0.1598 C -0.03386 -0.20166 -0.03594 -0.23473 -0.03229 -0.27867 C -0.03125 -0.2907 -0.02674 -0.3018 -0.02448 -0.3136 C -0.0125 -0.37396 -0.02639 -0.32354 -0.00452 -0.38945 C 0.00173 -0.40865 0.00885 -0.42137 0.02153 -0.43455 C 0.02969 -0.44287 0.02517 -0.43917 0.03385 -0.44264 C 0.03698 -0.44403 0.04323 -0.44681 0.04323 -0.44681 C 0.04653 -0.45351 0.04618 -0.45051 0.04618 -0.4549 " pathEditMode="relative" ptsTypes="fffffffffA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319 0.02382 C 0.01372 0.00532 0.01285 -0.01318 0.01476 -0.03145 C 0.01701 -0.05365 0.03264 -0.09528 0.03924 -0.11147 C 0.06927 -0.18524 0.10642 -0.25115 0.16094 -0.29579 C 0.30208 -0.41142 0.44879 -0.49398 0.61476 -0.5111 C 0.63351 -0.51642 0.65104 -0.51919 0.67014 -0.52127 C 0.68403 -0.57192 0.66528 -0.50138 0.67778 -0.55619 C 0.68004 -0.56591 0.68542 -0.58487 0.68542 -0.58464 C 0.68681 -0.5962 0.68854 -0.60892 0.69167 -0.61956 C 0.69323 -0.62534 0.69774 -0.63598 0.69774 -0.63575 C 0.70017 -0.65148 0.69931 -0.64269 0.69931 -0.66258 " pathEditMode="relative" rAng="0" ptsTypes="ffffffffffA">
                                      <p:cBhvr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300" y="-34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96115E-6 C -0.05885 -0.11864 -0.14323 -0.20028 -0.24774 -0.23774 C -0.30659 -0.25879 -0.36718 -0.25994 -0.4276 -0.26434 C -0.50208 -0.25879 -0.57274 -0.23867 -0.64618 -0.2234 C -0.66406 -0.2197 -0.68211 -0.2167 -0.7 -0.21323 C -0.70885 -0.21161 -0.71753 -0.2093 -0.72621 -0.20698 C -0.73038 -0.20583 -0.73836 -0.20282 -0.73836 -0.20282 C -0.73767 -0.20652 -0.7368 -0.21346 -0.73541 -0.21716 C -0.7335 -0.22248 -0.73073 -0.22525 -0.73073 -0.2315 " pathEditMode="relative" ptsTypes="ffffffffA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6.0592E-6 C -0.00174 -0.01851 -0.00486 -0.0347 -0.00608 -0.05343 C -0.00521 -0.08141 -0.00694 -0.14039 0.00156 -0.17623 C 0.01563 -0.23474 0.05365 -0.27082 0.08785 -0.30736 C 0.09774 -0.318 0.10816 -0.32887 0.12014 -0.33419 C 0.18316 -0.36194 0.10399 -0.32586 0.15087 -0.35061 C 0.16875 -0.36009 0.18281 -0.35916 0.19549 -0.38113 C 0.19879 -0.39455 0.21493 -0.41767 0.21858 -0.42438 C 0.22656 -0.43895 0.23073 -0.45653 0.24167 -0.4674 C 0.24531 -0.4815 0.25625 -0.49006 0.2632 -0.50209 C 0.26493 -0.50926 0.26372 -0.50671 0.26615 -0.51041 " pathEditMode="relative" ptsTypes="ffffffffffA">
                                      <p:cBhvr>
                                        <p:cTn id="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minka\Desktop\obrazki\obrazki wszystkie\biedronka kolor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785794"/>
            <a:ext cx="2214578" cy="1740026"/>
          </a:xfrm>
          <a:prstGeom prst="rect">
            <a:avLst/>
          </a:prstGeom>
          <a:noFill/>
        </p:spPr>
      </p:pic>
      <p:pic>
        <p:nvPicPr>
          <p:cNvPr id="3" name="Picture 10" descr="C:\Users\minka\Desktop\obrazki\obrazki wszystkie\pszczoła kolo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447079">
            <a:off x="5812626" y="861767"/>
            <a:ext cx="2372445" cy="1637543"/>
          </a:xfrm>
          <a:prstGeom prst="rect">
            <a:avLst/>
          </a:prstGeom>
          <a:noFill/>
        </p:spPr>
      </p:pic>
      <p:pic>
        <p:nvPicPr>
          <p:cNvPr id="5" name="Picture 15" descr="C:\Users\minka\Desktop\obrazki\obrazki wszystkie\dżdżownica 2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9938678">
            <a:off x="5978320" y="4790713"/>
            <a:ext cx="2613678" cy="547543"/>
          </a:xfrm>
          <a:prstGeom prst="rect">
            <a:avLst/>
          </a:prstGeom>
          <a:noFill/>
        </p:spPr>
      </p:pic>
      <p:sp>
        <p:nvSpPr>
          <p:cNvPr id="6" name="pole tekstowe 5"/>
          <p:cNvSpPr txBox="1"/>
          <p:nvPr/>
        </p:nvSpPr>
        <p:spPr>
          <a:xfrm>
            <a:off x="1071538" y="2428868"/>
            <a:ext cx="24288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800" b="1" dirty="0" err="1" smtClean="0">
                <a:latin typeface="Times New Roman" pitchFamily="18" charset="0"/>
                <a:cs typeface="Times New Roman" pitchFamily="18" charset="0"/>
              </a:rPr>
              <a:t>ladybird</a:t>
            </a:r>
            <a:endParaRPr lang="pl-PL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215074" y="2928934"/>
            <a:ext cx="18573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800" b="1" dirty="0" err="1" smtClean="0">
                <a:latin typeface="Times New Roman" pitchFamily="18" charset="0"/>
                <a:cs typeface="Times New Roman" pitchFamily="18" charset="0"/>
              </a:rPr>
              <a:t>bee</a:t>
            </a:r>
            <a:endParaRPr lang="pl-PL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5714976" y="5656707"/>
            <a:ext cx="34290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800" b="1" dirty="0" err="1" smtClean="0">
                <a:latin typeface="Times New Roman" pitchFamily="18" charset="0"/>
                <a:cs typeface="Times New Roman" pitchFamily="18" charset="0"/>
              </a:rPr>
              <a:t>earthworm</a:t>
            </a:r>
            <a:endParaRPr lang="pl-PL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3643306" y="3071810"/>
            <a:ext cx="22860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USEFUL</a:t>
            </a:r>
            <a:endParaRPr lang="pl-PL" sz="40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" name="Picture 2" descr="C:\Users\minka\Desktop\ropucha bw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472" y="4071942"/>
            <a:ext cx="3214710" cy="2000264"/>
          </a:xfrm>
          <a:prstGeom prst="rect">
            <a:avLst/>
          </a:prstGeom>
          <a:noFill/>
        </p:spPr>
      </p:pic>
      <p:sp>
        <p:nvSpPr>
          <p:cNvPr id="18" name="pole tekstowe 17"/>
          <p:cNvSpPr txBox="1"/>
          <p:nvPr/>
        </p:nvSpPr>
        <p:spPr>
          <a:xfrm>
            <a:off x="3071802" y="5786454"/>
            <a:ext cx="1357322" cy="857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800" b="1" dirty="0" err="1" smtClean="0">
                <a:latin typeface="Times New Roman" pitchFamily="18" charset="0"/>
                <a:cs typeface="Times New Roman" pitchFamily="18" charset="0"/>
              </a:rPr>
              <a:t>toad</a:t>
            </a:r>
            <a:endParaRPr lang="pl-PL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rójkąt równoramienny 10"/>
          <p:cNvSpPr/>
          <p:nvPr/>
        </p:nvSpPr>
        <p:spPr>
          <a:xfrm>
            <a:off x="357158" y="285728"/>
            <a:ext cx="714380" cy="571504"/>
          </a:xfrm>
          <a:prstGeom prst="triangl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0" grpId="0"/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2857488" y="2786058"/>
            <a:ext cx="28575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HARMFUL</a:t>
            </a:r>
            <a:endParaRPr lang="pl-PL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8" descr="C:\Users\minka\Desktop\obrazki\obrazki wszystkie\mszyca kolor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714356"/>
            <a:ext cx="2834943" cy="1785950"/>
          </a:xfrm>
          <a:prstGeom prst="rect">
            <a:avLst/>
          </a:prstGeom>
          <a:noFill/>
        </p:spPr>
      </p:pic>
      <p:pic>
        <p:nvPicPr>
          <p:cNvPr id="4" name="Picture 13" descr="C:\Users\minka\Desktop\obrazki\obrazki wszystkie\ślimak kolo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33618" y="785794"/>
            <a:ext cx="3267472" cy="1285884"/>
          </a:xfrm>
          <a:prstGeom prst="rect">
            <a:avLst/>
          </a:prstGeom>
          <a:noFill/>
        </p:spPr>
      </p:pic>
      <p:pic>
        <p:nvPicPr>
          <p:cNvPr id="5" name="Picture 3" descr="C:\Users\minka\Desktop\obrazki\obrazki wszystkie\stonka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86050" y="3714752"/>
            <a:ext cx="2357454" cy="2094636"/>
          </a:xfrm>
          <a:prstGeom prst="rect">
            <a:avLst/>
          </a:prstGeom>
          <a:noFill/>
        </p:spPr>
      </p:pic>
      <p:sp>
        <p:nvSpPr>
          <p:cNvPr id="6" name="pole tekstowe 5"/>
          <p:cNvSpPr txBox="1"/>
          <p:nvPr/>
        </p:nvSpPr>
        <p:spPr>
          <a:xfrm>
            <a:off x="214282" y="2571744"/>
            <a:ext cx="24288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800" b="1" dirty="0" err="1" smtClean="0">
                <a:latin typeface="Times New Roman" pitchFamily="18" charset="0"/>
                <a:cs typeface="Times New Roman" pitchFamily="18" charset="0"/>
              </a:rPr>
              <a:t>greenfly</a:t>
            </a:r>
            <a:endParaRPr lang="pl-PL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143636" y="2643182"/>
            <a:ext cx="18573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800" b="1" dirty="0" err="1" smtClean="0">
                <a:latin typeface="Times New Roman" pitchFamily="18" charset="0"/>
                <a:cs typeface="Times New Roman" pitchFamily="18" charset="0"/>
              </a:rPr>
              <a:t>snail</a:t>
            </a:r>
            <a:endParaRPr lang="pl-PL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2000232" y="5857892"/>
            <a:ext cx="41434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800" b="1" dirty="0" err="1" smtClean="0">
                <a:latin typeface="Times New Roman" pitchFamily="18" charset="0"/>
                <a:cs typeface="Times New Roman" pitchFamily="18" charset="0"/>
              </a:rPr>
              <a:t>potato</a:t>
            </a:r>
            <a:r>
              <a:rPr lang="pl-PL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4800" b="1" dirty="0" err="1" smtClean="0">
                <a:latin typeface="Times New Roman" pitchFamily="18" charset="0"/>
                <a:cs typeface="Times New Roman" pitchFamily="18" charset="0"/>
              </a:rPr>
              <a:t>beetle</a:t>
            </a:r>
            <a:endParaRPr lang="pl-PL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rójkąt równoramienny 8"/>
          <p:cNvSpPr/>
          <p:nvPr/>
        </p:nvSpPr>
        <p:spPr>
          <a:xfrm>
            <a:off x="357158" y="285728"/>
            <a:ext cx="714380" cy="571504"/>
          </a:xfrm>
          <a:prstGeom prst="triangl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minka\Desktop\obrazki\obrazki wszystkie\kret bw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3929066"/>
            <a:ext cx="3357554" cy="1928826"/>
          </a:xfrm>
          <a:prstGeom prst="rect">
            <a:avLst/>
          </a:prstGeom>
          <a:noFill/>
        </p:spPr>
      </p:pic>
      <p:pic>
        <p:nvPicPr>
          <p:cNvPr id="3" name="Picture 5" descr="C:\Users\minka\Desktop\obrazki\obrazki wszystkie\szpak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7950" y="1428736"/>
            <a:ext cx="2286016" cy="2171942"/>
          </a:xfrm>
          <a:prstGeom prst="rect">
            <a:avLst/>
          </a:prstGeom>
          <a:noFill/>
        </p:spPr>
      </p:pic>
      <p:sp>
        <p:nvSpPr>
          <p:cNvPr id="6" name="pole tekstowe 5"/>
          <p:cNvSpPr txBox="1"/>
          <p:nvPr/>
        </p:nvSpPr>
        <p:spPr>
          <a:xfrm>
            <a:off x="357158" y="2428868"/>
            <a:ext cx="28575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800" b="1" dirty="0" err="1" smtClean="0">
                <a:latin typeface="Times New Roman" pitchFamily="18" charset="0"/>
                <a:cs typeface="Times New Roman" pitchFamily="18" charset="0"/>
              </a:rPr>
              <a:t>hedgehog</a:t>
            </a:r>
            <a:endParaRPr lang="pl-PL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3214678" y="5715016"/>
            <a:ext cx="41434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800" b="1" dirty="0" smtClean="0">
                <a:latin typeface="Times New Roman" pitchFamily="18" charset="0"/>
                <a:cs typeface="Times New Roman" pitchFamily="18" charset="0"/>
              </a:rPr>
              <a:t>mole</a:t>
            </a:r>
            <a:endParaRPr lang="pl-PL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3071802" y="2357430"/>
            <a:ext cx="3143272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USEFUL</a:t>
            </a:r>
          </a:p>
          <a:p>
            <a:pPr algn="ctr"/>
            <a:r>
              <a:rPr lang="pl-PL" sz="3200" b="1" dirty="0" smtClean="0">
                <a:latin typeface="Times New Roman" pitchFamily="18" charset="0"/>
                <a:cs typeface="Times New Roman" pitchFamily="18" charset="0"/>
              </a:rPr>
              <a:t>and</a:t>
            </a:r>
          </a:p>
          <a:p>
            <a:pPr algn="ctr"/>
            <a:r>
              <a:rPr lang="pl-PL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HARMFUL</a:t>
            </a:r>
          </a:p>
          <a:p>
            <a:pPr algn="ctr"/>
            <a:endParaRPr lang="pl-PL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7" descr="C:\Users\minka\Desktop\obrazki\obrazki wszystkie\jeż kolor jpg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428604"/>
            <a:ext cx="3405901" cy="2019067"/>
          </a:xfrm>
          <a:prstGeom prst="rect">
            <a:avLst/>
          </a:prstGeom>
          <a:noFill/>
        </p:spPr>
      </p:pic>
      <p:sp>
        <p:nvSpPr>
          <p:cNvPr id="10" name="pole tekstowe 9"/>
          <p:cNvSpPr txBox="1"/>
          <p:nvPr/>
        </p:nvSpPr>
        <p:spPr>
          <a:xfrm>
            <a:off x="6215074" y="4071942"/>
            <a:ext cx="27146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800" b="1" dirty="0" err="1" smtClean="0">
                <a:latin typeface="Times New Roman" pitchFamily="18" charset="0"/>
                <a:cs typeface="Times New Roman" pitchFamily="18" charset="0"/>
              </a:rPr>
              <a:t>starling</a:t>
            </a:r>
            <a:endParaRPr lang="pl-PL" sz="48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pl-PL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rójkąt równoramienny 10"/>
          <p:cNvSpPr/>
          <p:nvPr/>
        </p:nvSpPr>
        <p:spPr>
          <a:xfrm>
            <a:off x="357158" y="285728"/>
            <a:ext cx="714380" cy="571504"/>
          </a:xfrm>
          <a:prstGeom prst="triangl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Łącznik prosty 2"/>
          <p:cNvCxnSpPr/>
          <p:nvPr/>
        </p:nvCxnSpPr>
        <p:spPr>
          <a:xfrm rot="5400000">
            <a:off x="143638" y="2499512"/>
            <a:ext cx="45720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Łącznik prosty 4"/>
          <p:cNvCxnSpPr/>
          <p:nvPr/>
        </p:nvCxnSpPr>
        <p:spPr>
          <a:xfrm rot="5400000">
            <a:off x="3822298" y="2535628"/>
            <a:ext cx="4643470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Łącznik prosty 7"/>
          <p:cNvCxnSpPr/>
          <p:nvPr/>
        </p:nvCxnSpPr>
        <p:spPr>
          <a:xfrm>
            <a:off x="214282" y="1285860"/>
            <a:ext cx="864399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pole tekstowe 13"/>
          <p:cNvSpPr txBox="1"/>
          <p:nvPr/>
        </p:nvSpPr>
        <p:spPr>
          <a:xfrm>
            <a:off x="285720" y="428604"/>
            <a:ext cx="2000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USEFUL</a:t>
            </a:r>
            <a:endParaRPr lang="pl-PL" sz="32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pole tekstowe 14"/>
          <p:cNvSpPr txBox="1"/>
          <p:nvPr/>
        </p:nvSpPr>
        <p:spPr>
          <a:xfrm>
            <a:off x="2928926" y="428604"/>
            <a:ext cx="27860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HARMFUL</a:t>
            </a:r>
            <a:endParaRPr lang="pl-PL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pole tekstowe 15"/>
          <p:cNvSpPr txBox="1"/>
          <p:nvPr/>
        </p:nvSpPr>
        <p:spPr>
          <a:xfrm>
            <a:off x="6000728" y="0"/>
            <a:ext cx="314327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USEFUL</a:t>
            </a:r>
          </a:p>
          <a:p>
            <a:pPr algn="ctr"/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and</a:t>
            </a:r>
          </a:p>
          <a:p>
            <a:pPr algn="ctr"/>
            <a:r>
              <a:rPr lang="pl-PL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HARMFUL</a:t>
            </a:r>
          </a:p>
          <a:p>
            <a:pPr algn="ctr"/>
            <a:endParaRPr lang="pl-PL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" name="Picture 4" descr="C:\Users\minka\Desktop\obrazki\obrazki wszystkie\biedronka kolor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5929330"/>
            <a:ext cx="850762" cy="668456"/>
          </a:xfrm>
          <a:prstGeom prst="rect">
            <a:avLst/>
          </a:prstGeom>
          <a:noFill/>
        </p:spPr>
      </p:pic>
      <p:pic>
        <p:nvPicPr>
          <p:cNvPr id="18" name="Picture 8" descr="C:\Users\minka\Desktop\obrazki\obrazki wszystkie\mszyca kolo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71604" y="4929198"/>
            <a:ext cx="1247375" cy="785818"/>
          </a:xfrm>
          <a:prstGeom prst="rect">
            <a:avLst/>
          </a:prstGeom>
          <a:noFill/>
        </p:spPr>
      </p:pic>
      <p:pic>
        <p:nvPicPr>
          <p:cNvPr id="19" name="Picture 13" descr="C:\Users\minka\Desktop\obrazki\obrazki wszystkie\ślimak kolor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86380" y="5857892"/>
            <a:ext cx="1633736" cy="642942"/>
          </a:xfrm>
          <a:prstGeom prst="rect">
            <a:avLst/>
          </a:prstGeom>
          <a:noFill/>
        </p:spPr>
      </p:pic>
      <p:pic>
        <p:nvPicPr>
          <p:cNvPr id="20" name="Picture 2" descr="C:\Users\minka\Desktop\ropucha bw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4857760"/>
            <a:ext cx="1148111" cy="714380"/>
          </a:xfrm>
          <a:prstGeom prst="rect">
            <a:avLst/>
          </a:prstGeom>
          <a:noFill/>
        </p:spPr>
      </p:pic>
      <p:pic>
        <p:nvPicPr>
          <p:cNvPr id="21" name="Picture 9" descr="C:\Users\minka\Desktop\obrazki\obrazki wszystkie\kret bw1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72330" y="5000636"/>
            <a:ext cx="1492246" cy="857256"/>
          </a:xfrm>
          <a:prstGeom prst="rect">
            <a:avLst/>
          </a:prstGeom>
          <a:noFill/>
        </p:spPr>
      </p:pic>
      <p:pic>
        <p:nvPicPr>
          <p:cNvPr id="22" name="Picture 5" descr="C:\Users\minka\Desktop\obrazki\obrazki wszystkie\szpak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14678" y="5500702"/>
            <a:ext cx="1143008" cy="1085971"/>
          </a:xfrm>
          <a:prstGeom prst="rect">
            <a:avLst/>
          </a:prstGeom>
          <a:noFill/>
        </p:spPr>
      </p:pic>
      <p:pic>
        <p:nvPicPr>
          <p:cNvPr id="23" name="Picture 3" descr="C:\Users\minka\Desktop\obrazki\obrazki wszystkie\stonka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43438" y="5214950"/>
            <a:ext cx="1000132" cy="825160"/>
          </a:xfrm>
          <a:prstGeom prst="rect">
            <a:avLst/>
          </a:prstGeom>
          <a:noFill/>
        </p:spPr>
      </p:pic>
      <p:pic>
        <p:nvPicPr>
          <p:cNvPr id="24" name="Picture 7" descr="C:\Users\minka\Desktop\obrazki\obrazki wszystkie\jeż kolor jpg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5929330"/>
            <a:ext cx="1566544" cy="928670"/>
          </a:xfrm>
          <a:prstGeom prst="rect">
            <a:avLst/>
          </a:prstGeom>
          <a:noFill/>
        </p:spPr>
      </p:pic>
      <p:pic>
        <p:nvPicPr>
          <p:cNvPr id="25" name="Picture 15" descr="C:\Users\minka\Desktop\obrazki\obrazki wszystkie\dżdżownica 22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335527">
            <a:off x="7381505" y="5851799"/>
            <a:ext cx="1367884" cy="547543"/>
          </a:xfrm>
          <a:prstGeom prst="rect">
            <a:avLst/>
          </a:prstGeom>
          <a:noFill/>
        </p:spPr>
      </p:pic>
      <p:pic>
        <p:nvPicPr>
          <p:cNvPr id="26" name="Picture 10" descr="C:\Users\minka\Desktop\obrazki\obrazki wszystkie\pszczoła kolor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2447079">
            <a:off x="5875886" y="5137967"/>
            <a:ext cx="859824" cy="5934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16281E-7 C -0.00538 -0.02636 -0.01441 -0.05273 -0.02153 -0.07793 C -0.0257 -0.0925 -0.03073 -0.14593 -0.03229 -0.1598 C -0.03386 -0.20166 -0.03594 -0.23473 -0.03229 -0.27867 C -0.03125 -0.2907 -0.02674 -0.3018 -0.02448 -0.3136 C -0.0125 -0.37396 -0.02639 -0.32354 -0.00452 -0.38945 C 0.00173 -0.40865 0.00885 -0.42137 0.02153 -0.43455 C 0.02969 -0.44287 0.02517 -0.43917 0.03385 -0.44264 C 0.03698 -0.44403 0.04323 -0.44681 0.04323 -0.44681 C 0.04653 -0.45351 0.04618 -0.45051 0.04618 -0.4549 " pathEditMode="relative" ptsTypes="fffffffffA">
                                      <p:cBhvr>
                                        <p:cTn id="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6.0592E-6 C -0.00174 -0.01851 -0.00486 -0.0347 -0.00608 -0.05343 C -0.00521 -0.08141 -0.00694 -0.14039 0.00156 -0.17623 C 0.01563 -0.23474 0.05365 -0.27082 0.08785 -0.30736 C 0.09774 -0.318 0.10816 -0.32887 0.12014 -0.33419 C 0.18316 -0.36194 0.10399 -0.32586 0.15087 -0.35061 C 0.16875 -0.36009 0.18281 -0.35916 0.19549 -0.38113 C 0.19879 -0.39455 0.21493 -0.41767 0.21858 -0.42438 C 0.22656 -0.43895 0.23073 -0.45653 0.24167 -0.4674 C 0.24531 -0.4815 0.25625 -0.49006 0.2632 -0.50209 C 0.26493 -0.50926 0.26372 -0.50671 0.26615 -0.51041 " pathEditMode="relative" ptsTypes="ffffffffffA">
                                      <p:cBhvr>
                                        <p:cTn id="1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319 0.02382 C 0.01372 0.00532 0.01285 -0.01318 0.01476 -0.03145 C 0.01701 -0.05365 0.03264 -0.09528 0.03924 -0.11147 C 0.06927 -0.18524 0.10642 -0.25115 0.16094 -0.29579 C 0.30208 -0.41142 0.44879 -0.49398 0.61476 -0.5111 C 0.63351 -0.51642 0.65104 -0.51919 0.67014 -0.52127 C 0.68403 -0.57192 0.66528 -0.50138 0.67778 -0.55619 C 0.68004 -0.56591 0.68542 -0.58487 0.68542 -0.58464 C 0.68681 -0.5962 0.68854 -0.60892 0.69167 -0.61956 C 0.69323 -0.62534 0.69774 -0.63598 0.69774 -0.63575 C 0.70017 -0.65148 0.69931 -0.64269 0.69931 -0.66258 " pathEditMode="relative" rAng="0" ptsTypes="ffffffffffA">
                                      <p:cBhvr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300" y="-34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83333E-6 -3.08973E-6 C -0.02501 -0.11216 -0.03976 -0.22849 -0.06008 -0.34227 C -0.07084 -0.40217 -0.08143 -0.48404 -0.13386 -0.5 C -0.13612 -0.4993 -0.14219 -0.49792 -0.14462 -0.49607 C -0.15695 -0.48681 -0.15348 -0.48358 -0.16615 -0.48358 " pathEditMode="relative" ptsTypes="ffffA">
                                      <p:cBhvr>
                                        <p:cTn id="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292 0.02914 C 0.02934 -0.01295 0.05209 -0.04995 0.07222 -0.08163 C 0.10365 -0.13089 0.13872 -0.17298 0.18143 -0.20444 C 0.24584 -0.25161 0.31927 -0.26549 0.39063 -0.28029 C 0.39827 -0.29532 0.40799 -0.30804 0.41528 -0.32331 C 0.42292 -0.33926 0.41823 -0.34204 0.43056 -0.36031 C 0.46181 -0.40656 0.42188 -0.34643 0.45677 -0.40333 C 0.46875 -0.42275 0.48472 -0.44264 0.49514 -0.46484 C 0.49705 -0.45744 0.4967 -0.44172 0.49219 -0.43617 " pathEditMode="relative" rAng="0" ptsTypes="ffffffffA">
                                      <p:cBhvr>
                                        <p:cTn id="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00" y="-24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5.62442E-6 C -0.01215 -0.00531 -0.01875 -0.02173 -0.02622 -0.03468 C -0.03247 -0.04555 -0.03906 -0.05596 -0.04462 -0.06752 C -0.04826 -0.07515 -0.05156 -0.08302 -0.05538 -0.09019 C -0.06875 -0.11516 -0.06753 -0.10638 -0.08003 -0.1332 C -0.09028 -0.15494 -0.09601 -0.17899 -0.10608 -0.20073 C -0.11111 -0.22293 -0.11806 -0.24583 -0.12153 -0.26849 C -0.12083 -0.27751 -0.12205 -0.28769 -0.1184 -0.29509 C -0.10764 -0.31683 -0.0901 -0.33487 -0.07691 -0.35453 C -0.0691 -0.36609 -0.05885 -0.3832 -0.04913 -0.3913 C -0.04826 -0.39477 -0.04792 -0.40379 -0.04462 -0.40379 " pathEditMode="relative" ptsTypes="ffffffffffA">
                                      <p:cBhvr>
                                        <p:cTn id="3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53469E-6 C -0.07604 -0.12419 -0.12448 -0.32632 -0.25694 -0.3587 C -0.27378 -0.35801 -0.2908 -0.35939 -0.30764 -0.35662 C -0.31927 -0.35454 -0.33038 -0.34899 -0.34149 -0.34436 C -0.36476 -0.33465 -0.38802 -0.3254 -0.41076 -0.3136 C -0.43507 -0.30111 -0.46076 -0.2914 -0.48455 -0.27683 C -0.49844 -0.26827 -0.51146 -0.25856 -0.52622 -0.25209 C -0.54288 -0.24469 -0.56337 -0.2433 -0.58003 -0.23983 C -0.59618 -0.23243 -0.61181 -0.23775 -0.62917 -0.23775 " pathEditMode="relative" ptsTypes="ffffffffA">
                                      <p:cBhvr>
                                        <p:cTn id="3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37558E-6 C -0.01614 -0.00717 -0.02899 -0.03377 -0.03854 -0.04718 C -0.07517 -0.09852 -0.06892 -0.1013 -0.0908 -0.1413 C -0.10364 -0.16489 -0.11458 -0.18617 -0.12309 -0.21323 C -0.12448 -0.22364 -0.12621 -0.23358 -0.12777 -0.24399 C -0.12673 -0.26665 -0.12951 -0.27544 -0.12152 -0.29093 C -0.11996 -0.29764 -0.12048 -0.30597 -0.11701 -0.31152 C -0.11441 -0.31568 -0.09705 -0.31915 -0.09392 -0.31961 C -0.08871 -0.32308 -0.08298 -0.32794 -0.07691 -0.32794 " pathEditMode="relative" ptsTypes="ffffffffA">
                                      <p:cBhvr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96115E-6 C -0.05885 -0.11864 -0.14323 -0.20028 -0.24774 -0.23774 C -0.30659 -0.25879 -0.36718 -0.25994 -0.4276 -0.26434 C -0.50208 -0.25879 -0.57274 -0.23867 -0.64618 -0.2234 C -0.66406 -0.2197 -0.68211 -0.2167 -0.7 -0.21323 C -0.70885 -0.21161 -0.71753 -0.2093 -0.72621 -0.20698 C -0.73038 -0.20583 -0.73836 -0.20282 -0.73836 -0.20282 C -0.73767 -0.20652 -0.7368 -0.21346 -0.73541 -0.21716 C -0.7335 -0.22248 -0.73073 -0.22525 -0.73073 -0.2315 " pathEditMode="relative" ptsTypes="ffffffffA">
                                      <p:cBhvr>
                                        <p:cTn id="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3.9408E-6 C -0.03611 -0.00625 -0.08993 -0.05805 -0.11371 -0.07771 C -0.17031 -0.12465 -0.1335 -0.09459 -0.18298 -0.13922 C -0.20399 -0.15819 -0.25139 -0.18733 -0.25989 -0.22132 C -0.26146 -0.31429 -0.24514 -0.29163 -0.26302 -0.31545 " pathEditMode="relative" ptsTypes="ffffA">
                                      <p:cBhvr>
                                        <p:cTn id="5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3214678" y="285728"/>
            <a:ext cx="2214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WHO AM I?</a:t>
            </a:r>
            <a:endParaRPr lang="pl-PL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642910" y="1357298"/>
            <a:ext cx="407196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can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jump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am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green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like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eating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insects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5214942" y="1214422"/>
            <a:ext cx="35719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can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fly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like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eating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fruit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got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beak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pic>
        <p:nvPicPr>
          <p:cNvPr id="5" name="Picture 13" descr="C:\Users\minka\Desktop\obrazki\obrazki wszystkie\ślimak kolor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4429132"/>
            <a:ext cx="1815262" cy="714380"/>
          </a:xfrm>
          <a:prstGeom prst="rect">
            <a:avLst/>
          </a:prstGeom>
          <a:noFill/>
        </p:spPr>
      </p:pic>
      <p:pic>
        <p:nvPicPr>
          <p:cNvPr id="6" name="Picture 9" descr="C:\Users\minka\Desktop\obrazki\obrazki wszystkie\kret bw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768" y="4500569"/>
            <a:ext cx="2000232" cy="1149081"/>
          </a:xfrm>
          <a:prstGeom prst="rect">
            <a:avLst/>
          </a:prstGeom>
          <a:noFill/>
        </p:spPr>
      </p:pic>
      <p:pic>
        <p:nvPicPr>
          <p:cNvPr id="7" name="Picture 4" descr="C:\Users\minka\Desktop\obrazki\obrazki wszystkie\biedronka kolor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43042" y="5648681"/>
            <a:ext cx="1207952" cy="949105"/>
          </a:xfrm>
          <a:prstGeom prst="rect">
            <a:avLst/>
          </a:prstGeom>
          <a:noFill/>
        </p:spPr>
      </p:pic>
      <p:pic>
        <p:nvPicPr>
          <p:cNvPr id="8" name="Picture 5" descr="C:\Users\minka\Desktop\obrazki\obrazki wszystkie\szpak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71802" y="4572008"/>
            <a:ext cx="1594148" cy="1514599"/>
          </a:xfrm>
          <a:prstGeom prst="rect">
            <a:avLst/>
          </a:prstGeom>
          <a:noFill/>
        </p:spPr>
      </p:pic>
      <p:pic>
        <p:nvPicPr>
          <p:cNvPr id="9" name="Picture 2" descr="C:\Users\minka\Desktop\ropucha bw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72066" y="5429264"/>
            <a:ext cx="1643074" cy="1022357"/>
          </a:xfrm>
          <a:prstGeom prst="rect">
            <a:avLst/>
          </a:prstGeom>
          <a:noFill/>
        </p:spPr>
      </p:pic>
      <p:sp>
        <p:nvSpPr>
          <p:cNvPr id="12" name="Krzyż 11"/>
          <p:cNvSpPr/>
          <p:nvPr/>
        </p:nvSpPr>
        <p:spPr>
          <a:xfrm rot="2809671">
            <a:off x="7718545" y="3698517"/>
            <a:ext cx="641050" cy="678380"/>
          </a:xfrm>
          <a:prstGeom prst="pl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Krzyż 12"/>
          <p:cNvSpPr/>
          <p:nvPr/>
        </p:nvSpPr>
        <p:spPr>
          <a:xfrm rot="2809671">
            <a:off x="2289256" y="4912962"/>
            <a:ext cx="641050" cy="678380"/>
          </a:xfrm>
          <a:prstGeom prst="pl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" name="Krzyż 13"/>
          <p:cNvSpPr/>
          <p:nvPr/>
        </p:nvSpPr>
        <p:spPr>
          <a:xfrm rot="2809671">
            <a:off x="146148" y="5198714"/>
            <a:ext cx="641050" cy="678380"/>
          </a:xfrm>
          <a:prstGeom prst="pl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73472E-18 3.9408E-6 C -0.00052 -0.01365 0.00018 -0.02752 -0.00156 -0.04117 C -0.00329 -0.05574 -0.01006 -0.06591 -0.01545 -0.07794 C -0.03159 -0.11425 -0.06197 -0.15518 -0.09236 -0.17021 C -0.14166 -0.1945 -0.22934 -0.18779 -0.27378 -0.18872 C -0.32256 -0.19172 -0.371 -0.19704 -0.41996 -0.19889 C -0.43524 -0.20167 -0.45086 -0.2019 -0.46614 -0.2049 C -0.4835 -0.20837 -0.49774 -0.21971 -0.51388 -0.22757 C -0.53923 -0.23983 -0.54947 -0.23959 -0.56927 -0.26249 C -0.57517 -0.28354 -0.57881 -0.30366 -0.58159 -0.32586 C -0.58142 -0.32933 -0.58159 -0.38599 -0.57691 -0.39963 C -0.57031 -0.41929 -0.55 -0.43432 -0.53541 -0.4408 C -0.52829 -0.4401 -0.52083 -0.44103 -0.51388 -0.43872 C -0.50989 -0.43733 -0.50677 -0.43293 -0.50312 -0.43039 C -0.48038 -0.41536 -0.47343 -0.41096 -0.45694 -0.38321 C -0.45434 -0.37882 -0.43385 -0.35962 -0.43385 -0.34852 " pathEditMode="relative" ptsTypes="fffffffffffffff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1 0.0532 C -0.01753 0.02151 -0.00885 0.0414 -0.0033 -0.04717 C -0.00278 -0.05642 0.00104 -0.06475 0.00278 -0.07377 C 0.00677 -0.09505 0.0033 -0.09528 0.01198 -0.11262 C 0.04115 -0.17067 0.08924 -0.17738 0.13663 -0.18455 C 0.15399 -0.1901 0.17951 -0.19102 0.19358 -0.20698 C 0.2033 -0.21808 0.21441 -0.22687 0.22274 -0.23982 C 0.22899 -0.2493 0.23611 -0.25786 0.24132 -0.2685 C 0.24444 -0.27474 0.24688 -0.28145 0.25052 -0.287 C 0.25573 -0.29509 0.26267 -0.30087 0.26736 -0.30943 C 0.26892 -0.31221 0.27014 -0.31544 0.27205 -0.31776 C 0.27379 -0.31961 0.27622 -0.32007 0.27813 -0.32169 C 0.2809 -0.32423 0.28351 -0.32701 0.28594 -0.33001 C 0.29809 -0.34412 0.27917 -0.32655 0.30278 -0.34643 C 0.30434 -0.34782 0.30747 -0.35037 0.30747 -0.35013 C 0.30903 -0.33556 0.31163 -0.32238 0.31979 -0.31151 C 0.32083 -0.30874 0.3217 -0.30596 0.32274 -0.30342 C 0.32361 -0.30134 0.325 -0.29949 0.32587 -0.29717 C 0.32656 -0.29532 0.32743 -0.29093 0.32743 -0.2907 " pathEditMode="relative" rAng="0" ptsTypes="ffffffffffffffffffA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00" y="-20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3214678" y="285728"/>
            <a:ext cx="2214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WHO AM I?</a:t>
            </a:r>
            <a:endParaRPr lang="pl-PL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642910" y="1357298"/>
            <a:ext cx="407196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can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fly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am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black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yellow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I make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honey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10" descr="C:\Users\minka\Desktop\obrazki\obrazki wszystkie\pszczoła kolor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447079">
            <a:off x="5943347" y="4956494"/>
            <a:ext cx="1465971" cy="1025363"/>
          </a:xfrm>
          <a:prstGeom prst="rect">
            <a:avLst/>
          </a:prstGeom>
          <a:noFill/>
        </p:spPr>
      </p:pic>
      <p:sp>
        <p:nvSpPr>
          <p:cNvPr id="5" name="pole tekstowe 4"/>
          <p:cNvSpPr txBox="1"/>
          <p:nvPr/>
        </p:nvSpPr>
        <p:spPr>
          <a:xfrm>
            <a:off x="4429124" y="1285860"/>
            <a:ext cx="407196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can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crawl . </a:t>
            </a:r>
          </a:p>
          <a:p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am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pink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I live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in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ground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15" descr="C:\Users\minka\Desktop\obrazki\obrazki wszystkie\dżdżownica 2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335527">
            <a:off x="237705" y="4137287"/>
            <a:ext cx="1367884" cy="547543"/>
          </a:xfrm>
          <a:prstGeom prst="rect">
            <a:avLst/>
          </a:prstGeom>
          <a:noFill/>
        </p:spPr>
      </p:pic>
      <p:pic>
        <p:nvPicPr>
          <p:cNvPr id="7" name="Picture 13" descr="C:\Users\minka\Desktop\obrazki\obrazki wszystkie\ślimak kolor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00100" y="5500702"/>
            <a:ext cx="1633736" cy="642942"/>
          </a:xfrm>
          <a:prstGeom prst="rect">
            <a:avLst/>
          </a:prstGeom>
          <a:noFill/>
        </p:spPr>
      </p:pic>
      <p:pic>
        <p:nvPicPr>
          <p:cNvPr id="8" name="Picture 9" descr="C:\Users\minka\Desktop\obrazki\obrazki wszystkie\kret bw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14678" y="5214950"/>
            <a:ext cx="2000232" cy="1149081"/>
          </a:xfrm>
          <a:prstGeom prst="rect">
            <a:avLst/>
          </a:prstGeom>
          <a:noFill/>
        </p:spPr>
      </p:pic>
      <p:sp>
        <p:nvSpPr>
          <p:cNvPr id="9" name="Krzyż 8"/>
          <p:cNvSpPr/>
          <p:nvPr/>
        </p:nvSpPr>
        <p:spPr>
          <a:xfrm rot="2809671">
            <a:off x="3860892" y="4412896"/>
            <a:ext cx="641050" cy="678380"/>
          </a:xfrm>
          <a:prstGeom prst="pl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Krzyż 9"/>
          <p:cNvSpPr/>
          <p:nvPr/>
        </p:nvSpPr>
        <p:spPr>
          <a:xfrm rot="2809671">
            <a:off x="1574876" y="4698649"/>
            <a:ext cx="641050" cy="678380"/>
          </a:xfrm>
          <a:prstGeom prst="pl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Krzyż 10"/>
          <p:cNvSpPr/>
          <p:nvPr/>
        </p:nvSpPr>
        <p:spPr>
          <a:xfrm rot="2809671">
            <a:off x="7504231" y="3341326"/>
            <a:ext cx="641050" cy="678380"/>
          </a:xfrm>
          <a:prstGeom prst="pl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2" name="Picture 7" descr="C:\Users\minka\Desktop\obrazki\obrazki wszystkie\jeż kolor jpg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215896" y="4214818"/>
            <a:ext cx="1928104" cy="11430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25 0.04764 C 0.06424 -0.05042 0.18091 -0.1339 0.28247 -0.14084 C 0.30348 -0.13876 0.32466 -0.13922 0.34549 -0.1346 C 0.35521 -0.13228 0.36389 -0.12535 0.37309 -0.12026 C 0.39705 -0.10708 0.41945 -0.09066 0.44237 -0.07516 C 0.44497 -0.07331 0.44619 -0.06915 0.44862 -0.06707 C 0.45903 -0.05828 0.47205 -0.05805 0.48386 -0.05481 C 0.49098 -0.0555 0.49844 -0.05458 0.50539 -0.05689 C 0.51146 -0.05897 0.51407 -0.06753 0.51771 -0.07308 C 0.53369 -0.09736 0.5316 -0.10962 0.5316 -0.14292 " pathEditMode="relative" rAng="0" ptsTypes="fffffffffA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800" y="-9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185 0.01341 C 0.02431 -0.00347 0.01337 -0.03238 -0.00277 -0.05204 C -0.0467 -0.10569 -0.0934 -0.15727 -0.14288 -0.20167 C -0.16701 -0.22341 -0.19322 -0.25185 -0.22135 -0.26527 C -0.22777 -0.26827 -0.23454 -0.26966 -0.24131 -0.27128 C -0.25399 -0.27452 -0.27968 -0.27961 -0.27968 -0.27937 C -0.31666 -0.27729 -0.35399 -0.27891 -0.39045 -0.27128 C -0.41093 -0.26712 -0.4276 -0.2618 -0.44895 -0.25902 C -0.46145 -0.24792 -0.4585 -0.24839 -0.47517 -0.25093 C -0.48489 -0.25717 -0.49531 -0.26249 -0.5059 -0.26527 C -0.51649 -0.27498 -0.53055 -0.28076 -0.54288 -0.28562 C -0.55538 -0.29718 -0.56909 -0.29394 -0.58437 -0.29394 " pathEditMode="relative" rAng="0" ptsTypes="fffffffffffA">
                                      <p:cBhvr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300" y="-15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minka\Desktop\obrazki\obrazki wszystkie\ziemniak krzaczek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047163" cy="2285991"/>
          </a:xfrm>
          <a:prstGeom prst="rect">
            <a:avLst/>
          </a:prstGeom>
          <a:noFill/>
        </p:spPr>
      </p:pic>
      <p:sp>
        <p:nvSpPr>
          <p:cNvPr id="4" name="Ramka 3"/>
          <p:cNvSpPr/>
          <p:nvPr/>
        </p:nvSpPr>
        <p:spPr>
          <a:xfrm>
            <a:off x="2071670" y="2214554"/>
            <a:ext cx="1071570" cy="1000132"/>
          </a:xfrm>
          <a:prstGeom prst="frame">
            <a:avLst>
              <a:gd name="adj1" fmla="val 4209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5" name="Ramka 4"/>
          <p:cNvSpPr/>
          <p:nvPr/>
        </p:nvSpPr>
        <p:spPr>
          <a:xfrm>
            <a:off x="3714744" y="2214554"/>
            <a:ext cx="1071570" cy="1000132"/>
          </a:xfrm>
          <a:prstGeom prst="frame">
            <a:avLst>
              <a:gd name="adj1" fmla="val 4209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6" name="Ramka 5"/>
          <p:cNvSpPr/>
          <p:nvPr/>
        </p:nvSpPr>
        <p:spPr>
          <a:xfrm>
            <a:off x="5357818" y="2285992"/>
            <a:ext cx="1071570" cy="1000132"/>
          </a:xfrm>
          <a:prstGeom prst="frame">
            <a:avLst>
              <a:gd name="adj1" fmla="val 4209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3357554" y="5929330"/>
            <a:ext cx="142876" cy="14287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Równa się 7"/>
          <p:cNvSpPr/>
          <p:nvPr/>
        </p:nvSpPr>
        <p:spPr>
          <a:xfrm>
            <a:off x="4857752" y="2571744"/>
            <a:ext cx="357190" cy="357190"/>
          </a:xfrm>
          <a:prstGeom prst="mathEqual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pic>
        <p:nvPicPr>
          <p:cNvPr id="5123" name="Picture 3" descr="C:\Users\minka\Desktop\obrazki\obrazki wszystkie\rodzkiewki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3357562"/>
            <a:ext cx="2335217" cy="1794972"/>
          </a:xfrm>
          <a:prstGeom prst="rect">
            <a:avLst/>
          </a:prstGeom>
          <a:noFill/>
        </p:spPr>
      </p:pic>
      <p:pic>
        <p:nvPicPr>
          <p:cNvPr id="5124" name="Picture 4" descr="C:\Users\minka\Desktop\obrazki\obrazki wszystkie\rodzkiewki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3504" y="3929066"/>
            <a:ext cx="2049465" cy="1575328"/>
          </a:xfrm>
          <a:prstGeom prst="rect">
            <a:avLst/>
          </a:prstGeom>
          <a:noFill/>
        </p:spPr>
      </p:pic>
      <p:pic>
        <p:nvPicPr>
          <p:cNvPr id="13" name="Picture 3" descr="C:\Users\minka\Desktop\obrazki\obrazki wszystkie\rodzkiewki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3500438"/>
            <a:ext cx="2335217" cy="1794972"/>
          </a:xfrm>
          <a:prstGeom prst="rect">
            <a:avLst/>
          </a:prstGeom>
          <a:noFill/>
        </p:spPr>
      </p:pic>
      <p:pic>
        <p:nvPicPr>
          <p:cNvPr id="14" name="Picture 3" descr="C:\Users\minka\Desktop\obrazki\obrazki wszystkie\rodzkiewki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256" y="3571876"/>
            <a:ext cx="2335217" cy="1794972"/>
          </a:xfrm>
          <a:prstGeom prst="rect">
            <a:avLst/>
          </a:prstGeom>
          <a:noFill/>
        </p:spPr>
      </p:pic>
      <p:sp>
        <p:nvSpPr>
          <p:cNvPr id="15" name="Ramka 14"/>
          <p:cNvSpPr/>
          <p:nvPr/>
        </p:nvSpPr>
        <p:spPr>
          <a:xfrm>
            <a:off x="2000232" y="5500702"/>
            <a:ext cx="1071570" cy="1000132"/>
          </a:xfrm>
          <a:prstGeom prst="frame">
            <a:avLst>
              <a:gd name="adj1" fmla="val 4209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16" name="Ramka 15"/>
          <p:cNvSpPr/>
          <p:nvPr/>
        </p:nvSpPr>
        <p:spPr>
          <a:xfrm>
            <a:off x="3786182" y="5500702"/>
            <a:ext cx="1071570" cy="1000132"/>
          </a:xfrm>
          <a:prstGeom prst="frame">
            <a:avLst>
              <a:gd name="adj1" fmla="val 4209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17" name="Ramka 16"/>
          <p:cNvSpPr/>
          <p:nvPr/>
        </p:nvSpPr>
        <p:spPr>
          <a:xfrm>
            <a:off x="5572132" y="5500702"/>
            <a:ext cx="1071570" cy="1000132"/>
          </a:xfrm>
          <a:prstGeom prst="frame">
            <a:avLst>
              <a:gd name="adj1" fmla="val 4209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18" name="Elipsa 17"/>
          <p:cNvSpPr/>
          <p:nvPr/>
        </p:nvSpPr>
        <p:spPr>
          <a:xfrm>
            <a:off x="3357554" y="2714620"/>
            <a:ext cx="142876" cy="14287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Równa się 18"/>
          <p:cNvSpPr/>
          <p:nvPr/>
        </p:nvSpPr>
        <p:spPr>
          <a:xfrm>
            <a:off x="5000628" y="5857892"/>
            <a:ext cx="357190" cy="357190"/>
          </a:xfrm>
          <a:prstGeom prst="mathEqual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minka\Desktop\obrazki\obrazki wszystkie\kwiaty różne kolor.png"/>
          <p:cNvPicPr>
            <a:picLocks noChangeAspect="1" noChangeArrowheads="1"/>
          </p:cNvPicPr>
          <p:nvPr/>
        </p:nvPicPr>
        <p:blipFill>
          <a:blip r:embed="rId2" cstate="print"/>
          <a:srcRect l="24911" t="49867" r="23771" b="-3724"/>
          <a:stretch>
            <a:fillRect/>
          </a:stretch>
        </p:blipFill>
        <p:spPr bwMode="auto">
          <a:xfrm>
            <a:off x="714348" y="428604"/>
            <a:ext cx="3214710" cy="1928826"/>
          </a:xfrm>
          <a:prstGeom prst="rect">
            <a:avLst/>
          </a:prstGeom>
          <a:noFill/>
        </p:spPr>
      </p:pic>
      <p:pic>
        <p:nvPicPr>
          <p:cNvPr id="3" name="Picture 2" descr="C:\Users\minka\Desktop\obrazki\obrazki wszystkie\kwiaty różne kolor.png"/>
          <p:cNvPicPr>
            <a:picLocks noChangeAspect="1" noChangeArrowheads="1"/>
          </p:cNvPicPr>
          <p:nvPr/>
        </p:nvPicPr>
        <p:blipFill>
          <a:blip r:embed="rId2" cstate="print"/>
          <a:srcRect l="24911" t="49867" r="23771" b="-3724"/>
          <a:stretch>
            <a:fillRect/>
          </a:stretch>
        </p:blipFill>
        <p:spPr bwMode="auto">
          <a:xfrm>
            <a:off x="4643438" y="500042"/>
            <a:ext cx="3214710" cy="1928826"/>
          </a:xfrm>
          <a:prstGeom prst="rect">
            <a:avLst/>
          </a:prstGeom>
          <a:noFill/>
        </p:spPr>
      </p:pic>
      <p:sp>
        <p:nvSpPr>
          <p:cNvPr id="4" name="Ramka 3"/>
          <p:cNvSpPr/>
          <p:nvPr/>
        </p:nvSpPr>
        <p:spPr>
          <a:xfrm>
            <a:off x="1928794" y="2500306"/>
            <a:ext cx="1071570" cy="1000132"/>
          </a:xfrm>
          <a:prstGeom prst="frame">
            <a:avLst>
              <a:gd name="adj1" fmla="val 4209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5" name="Elipsa 4"/>
          <p:cNvSpPr/>
          <p:nvPr/>
        </p:nvSpPr>
        <p:spPr>
          <a:xfrm>
            <a:off x="3286116" y="2928934"/>
            <a:ext cx="142876" cy="14287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6148" name="Picture 4" descr="C:\Users\minka\Desktop\obrazki\obrazki wszystkie\prawdziwki dwa kolor jp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3714752"/>
            <a:ext cx="1314450" cy="1319213"/>
          </a:xfrm>
          <a:prstGeom prst="rect">
            <a:avLst/>
          </a:prstGeom>
          <a:noFill/>
        </p:spPr>
      </p:pic>
      <p:pic>
        <p:nvPicPr>
          <p:cNvPr id="8" name="Picture 4" descr="C:\Users\minka\Desktop\obrazki\obrazki wszystkie\prawdziwki dwa kolor jp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8992" y="3786190"/>
            <a:ext cx="1314450" cy="1319213"/>
          </a:xfrm>
          <a:prstGeom prst="rect">
            <a:avLst/>
          </a:prstGeom>
          <a:noFill/>
        </p:spPr>
      </p:pic>
      <p:pic>
        <p:nvPicPr>
          <p:cNvPr id="9" name="Picture 4" descr="C:\Users\minka\Desktop\obrazki\obrazki wszystkie\prawdziwki dwa kolor jp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6" y="3857628"/>
            <a:ext cx="1314450" cy="1319213"/>
          </a:xfrm>
          <a:prstGeom prst="rect">
            <a:avLst/>
          </a:prstGeom>
          <a:noFill/>
        </p:spPr>
      </p:pic>
      <p:sp>
        <p:nvSpPr>
          <p:cNvPr id="10" name="Ramka 9"/>
          <p:cNvSpPr/>
          <p:nvPr/>
        </p:nvSpPr>
        <p:spPr>
          <a:xfrm>
            <a:off x="1928794" y="5286388"/>
            <a:ext cx="1071570" cy="1000132"/>
          </a:xfrm>
          <a:prstGeom prst="frame">
            <a:avLst>
              <a:gd name="adj1" fmla="val 4209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11" name="Ramka 10"/>
          <p:cNvSpPr/>
          <p:nvPr/>
        </p:nvSpPr>
        <p:spPr>
          <a:xfrm>
            <a:off x="3786182" y="2500306"/>
            <a:ext cx="1071570" cy="1000132"/>
          </a:xfrm>
          <a:prstGeom prst="frame">
            <a:avLst>
              <a:gd name="adj1" fmla="val 4209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12" name="Ramka 11"/>
          <p:cNvSpPr/>
          <p:nvPr/>
        </p:nvSpPr>
        <p:spPr>
          <a:xfrm>
            <a:off x="3786182" y="5286388"/>
            <a:ext cx="1071570" cy="1000132"/>
          </a:xfrm>
          <a:prstGeom prst="frame">
            <a:avLst>
              <a:gd name="adj1" fmla="val 4209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13" name="Ramka 12"/>
          <p:cNvSpPr/>
          <p:nvPr/>
        </p:nvSpPr>
        <p:spPr>
          <a:xfrm>
            <a:off x="5786446" y="2571744"/>
            <a:ext cx="1071570" cy="1000132"/>
          </a:xfrm>
          <a:prstGeom prst="frame">
            <a:avLst>
              <a:gd name="adj1" fmla="val 4209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14" name="Ramka 13"/>
          <p:cNvSpPr/>
          <p:nvPr/>
        </p:nvSpPr>
        <p:spPr>
          <a:xfrm>
            <a:off x="5643570" y="5286388"/>
            <a:ext cx="1071570" cy="1000132"/>
          </a:xfrm>
          <a:prstGeom prst="frame">
            <a:avLst>
              <a:gd name="adj1" fmla="val 4209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15" name="Elipsa 14"/>
          <p:cNvSpPr/>
          <p:nvPr/>
        </p:nvSpPr>
        <p:spPr>
          <a:xfrm>
            <a:off x="3286116" y="5715016"/>
            <a:ext cx="142876" cy="14287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" name="Równa się 15"/>
          <p:cNvSpPr/>
          <p:nvPr/>
        </p:nvSpPr>
        <p:spPr>
          <a:xfrm>
            <a:off x="5072066" y="2857496"/>
            <a:ext cx="428628" cy="357190"/>
          </a:xfrm>
          <a:prstGeom prst="mathEqual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17" name="Równa się 16"/>
          <p:cNvSpPr/>
          <p:nvPr/>
        </p:nvSpPr>
        <p:spPr>
          <a:xfrm>
            <a:off x="5000628" y="5715016"/>
            <a:ext cx="428628" cy="357190"/>
          </a:xfrm>
          <a:prstGeom prst="mathEqual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85728"/>
            <a:ext cx="3379179" cy="5643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pole tekstowe 4"/>
          <p:cNvSpPr txBox="1"/>
          <p:nvPr/>
        </p:nvSpPr>
        <p:spPr>
          <a:xfrm>
            <a:off x="4286248" y="642918"/>
            <a:ext cx="3643338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Happy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meadow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endParaRPr lang="pl-PL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Use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empty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roll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of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toilet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paper</a:t>
            </a:r>
          </a:p>
          <a:p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coloured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paper</a:t>
            </a:r>
          </a:p>
          <a:p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scissors</a:t>
            </a:r>
            <a:endParaRPr lang="pl-PL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glue</a:t>
            </a:r>
            <a:endParaRPr lang="pl-PL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creative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fluffy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sticks</a:t>
            </a:r>
            <a:endParaRPr lang="pl-PL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-plastic, mobile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eyes</a:t>
            </a:r>
            <a:endParaRPr lang="pl-PL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pl-PL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Make: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ladybuds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bees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toads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birds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other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animals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good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time! </a:t>
            </a:r>
          </a:p>
          <a:p>
            <a:endParaRPr lang="pl-PL" dirty="0" smtClean="0">
              <a:latin typeface="Times New Roman" pitchFamily="18" charset="0"/>
              <a:cs typeface="Times New Roman" pitchFamily="18" charset="0"/>
            </a:endParaRPr>
          </a:p>
          <a:p>
            <a:endParaRPr lang="pl-PL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10" descr="C:\Users\minka\Desktop\obrazki\obrazki wszystkie\pszczoła kolo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447079">
            <a:off x="7950019" y="970084"/>
            <a:ext cx="1070982" cy="774726"/>
          </a:xfrm>
          <a:prstGeom prst="rect">
            <a:avLst/>
          </a:prstGeom>
          <a:noFill/>
        </p:spPr>
      </p:pic>
      <p:pic>
        <p:nvPicPr>
          <p:cNvPr id="7" name="Picture 10" descr="C:\Users\minka\Desktop\obrazki\obrazki wszystkie\pszczoła kolo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447079">
            <a:off x="7950019" y="2327407"/>
            <a:ext cx="1070982" cy="774726"/>
          </a:xfrm>
          <a:prstGeom prst="rect">
            <a:avLst/>
          </a:prstGeom>
          <a:noFill/>
        </p:spPr>
      </p:pic>
      <p:pic>
        <p:nvPicPr>
          <p:cNvPr id="8" name="Picture 10" descr="C:\Users\minka\Desktop\obrazki\obrazki wszystkie\pszczoła kolo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447079">
            <a:off x="7950020" y="3398977"/>
            <a:ext cx="1070982" cy="774726"/>
          </a:xfrm>
          <a:prstGeom prst="rect">
            <a:avLst/>
          </a:prstGeom>
          <a:noFill/>
        </p:spPr>
      </p:pic>
      <p:pic>
        <p:nvPicPr>
          <p:cNvPr id="9" name="Picture 10" descr="C:\Users\minka\Desktop\obrazki\obrazki wszystkie\pszczoła kolo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447079">
            <a:off x="7950019" y="4684861"/>
            <a:ext cx="1070982" cy="774726"/>
          </a:xfrm>
          <a:prstGeom prst="rect">
            <a:avLst/>
          </a:prstGeom>
          <a:noFill/>
        </p:spPr>
      </p:pic>
      <p:pic>
        <p:nvPicPr>
          <p:cNvPr id="10" name="Picture 10" descr="C:\Users\minka\Desktop\obrazki\obrazki wszystkie\pszczoła kolo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447079">
            <a:off x="7950019" y="5827545"/>
            <a:ext cx="1070982" cy="7747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185 0.01341 C 0.02431 -0.00347 0.01337 -0.03238 -0.00277 -0.05204 C -0.0467 -0.10569 -0.0934 -0.15727 -0.14288 -0.20167 C -0.16701 -0.22341 -0.19322 -0.25185 -0.22135 -0.26527 C -0.22777 -0.26827 -0.23454 -0.26966 -0.24131 -0.27128 C -0.25399 -0.27452 -0.27968 -0.27961 -0.27968 -0.27937 C -0.31666 -0.27729 -0.35399 -0.27891 -0.39045 -0.27128 C -0.41093 -0.26712 -0.4276 -0.2618 -0.44895 -0.25902 C -0.46145 -0.24792 -0.4585 -0.24839 -0.47517 -0.25093 C -0.48489 -0.25717 -0.49531 -0.26249 -0.5059 -0.26527 C -0.51649 -0.27498 -0.53055 -0.28076 -0.54288 -0.28562 C -0.55538 -0.29718 -0.56909 -0.29394 -0.58437 -0.29394 " pathEditMode="relative" rAng="0" ptsTypes="fffffffffff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300" y="-15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185 0.01341 C 0.02431 -0.00347 0.01337 -0.03238 -0.00277 -0.05204 C -0.0467 -0.10569 -0.0934 -0.15727 -0.14288 -0.20167 C -0.16701 -0.22341 -0.19322 -0.25185 -0.22135 -0.26527 C -0.22777 -0.26827 -0.23454 -0.26966 -0.24131 -0.27128 C -0.25399 -0.27452 -0.27968 -0.27961 -0.27968 -0.27937 C -0.31666 -0.27729 -0.35399 -0.27891 -0.39045 -0.27128 C -0.41093 -0.26712 -0.4276 -0.2618 -0.44895 -0.25902 C -0.46145 -0.24792 -0.4585 -0.24839 -0.47517 -0.25093 C -0.48489 -0.25717 -0.49531 -0.26249 -0.5059 -0.26527 C -0.51649 -0.27498 -0.53055 -0.28076 -0.54288 -0.28562 C -0.55538 -0.29718 -0.56909 -0.29394 -0.58437 -0.29394 " pathEditMode="relative" rAng="0" ptsTypes="fffffffffffA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300" y="-15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185 0.01341 C 0.02431 -0.00347 0.01337 -0.03238 -0.00277 -0.05204 C -0.0467 -0.10569 -0.0934 -0.15727 -0.14288 -0.20167 C -0.16701 -0.22341 -0.19322 -0.25185 -0.22135 -0.26527 C -0.22777 -0.26827 -0.23454 -0.26966 -0.24131 -0.27128 C -0.25399 -0.27452 -0.27968 -0.27961 -0.27968 -0.27937 C -0.31666 -0.27729 -0.35399 -0.27891 -0.39045 -0.27128 C -0.41093 -0.26712 -0.4276 -0.2618 -0.44895 -0.25902 C -0.46145 -0.24792 -0.4585 -0.24839 -0.47517 -0.25093 C -0.48489 -0.25717 -0.49531 -0.26249 -0.5059 -0.26527 C -0.51649 -0.27498 -0.53055 -0.28076 -0.54288 -0.28562 C -0.55538 -0.29718 -0.56909 -0.29394 -0.58437 -0.29394 " pathEditMode="relative" rAng="0" ptsTypes="fffffffffffA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300" y="-15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185 0.01341 C 0.02431 -0.00347 0.01337 -0.03238 -0.00277 -0.05204 C -0.0467 -0.10569 -0.0934 -0.15727 -0.14288 -0.20167 C -0.16701 -0.22341 -0.19322 -0.25185 -0.22135 -0.26527 C -0.22777 -0.26827 -0.23454 -0.26966 -0.24131 -0.27128 C -0.25399 -0.27452 -0.27968 -0.27961 -0.27968 -0.27937 C -0.31666 -0.27729 -0.35399 -0.27891 -0.39045 -0.27128 C -0.41093 -0.26712 -0.4276 -0.2618 -0.44895 -0.25902 C -0.46145 -0.24792 -0.4585 -0.24839 -0.47517 -0.25093 C -0.48489 -0.25717 -0.49531 -0.26249 -0.5059 -0.26527 C -0.51649 -0.27498 -0.53055 -0.28076 -0.54288 -0.28562 C -0.55538 -0.29718 -0.56909 -0.29394 -0.58437 -0.29394 " pathEditMode="relative" rAng="0" ptsTypes="fffffffffffA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300" y="-15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185 0.01341 C 0.02431 -0.00347 0.01337 -0.03238 -0.00277 -0.05204 C -0.0467 -0.10569 -0.0934 -0.15727 -0.14288 -0.20167 C -0.16701 -0.22341 -0.19322 -0.25185 -0.22135 -0.26527 C -0.22777 -0.26827 -0.23454 -0.26966 -0.24131 -0.27128 C -0.25399 -0.27452 -0.27968 -0.27961 -0.27968 -0.27937 C -0.31666 -0.27729 -0.35399 -0.27891 -0.39045 -0.27128 C -0.41093 -0.26712 -0.4276 -0.2618 -0.44895 -0.25902 C -0.46145 -0.24792 -0.4585 -0.24839 -0.47517 -0.25093 C -0.48489 -0.25717 -0.49531 -0.26249 -0.5059 -0.26527 C -0.51649 -0.27498 -0.53055 -0.28076 -0.54288 -0.28562 C -0.55538 -0.29718 -0.56909 -0.29394 -0.58437 -0.29394 " pathEditMode="relative" rAng="0" ptsTypes="fffffffffffA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300" y="-15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868</TotalTime>
  <Words>275</Words>
  <Application>Microsoft Office PowerPoint</Application>
  <PresentationFormat>Pokaz na ekranie (4:3)</PresentationFormat>
  <Paragraphs>70</Paragraphs>
  <Slides>16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16</vt:i4>
      </vt:variant>
    </vt:vector>
  </HeadingPairs>
  <TitlesOfParts>
    <vt:vector size="20" baseType="lpstr">
      <vt:lpstr>Arial</vt:lpstr>
      <vt:lpstr>Calibri</vt:lpstr>
      <vt:lpstr>Times New Roman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minka</dc:creator>
  <cp:lastModifiedBy>Admin</cp:lastModifiedBy>
  <cp:revision>82</cp:revision>
  <dcterms:created xsi:type="dcterms:W3CDTF">2015-05-14T12:07:18Z</dcterms:created>
  <dcterms:modified xsi:type="dcterms:W3CDTF">2015-08-06T14:00:05Z</dcterms:modified>
</cp:coreProperties>
</file>