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57" r:id="rId3"/>
    <p:sldId id="259" r:id="rId4"/>
    <p:sldId id="263" r:id="rId5"/>
    <p:sldId id="264" r:id="rId6"/>
    <p:sldId id="265" r:id="rId7"/>
    <p:sldId id="267" r:id="rId8"/>
    <p:sldId id="268" r:id="rId9"/>
    <p:sldId id="270" r:id="rId10"/>
    <p:sldId id="260" r:id="rId11"/>
    <p:sldId id="258" r:id="rId12"/>
    <p:sldId id="261" r:id="rId13"/>
    <p:sldId id="266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5072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0361A-2016-45F2-9CA1-0D924EE67C70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A3911-EF1C-4F42-BAA5-1905D93A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59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ANG) Nauczyciel wprowadza temat omawiając znane</a:t>
            </a:r>
            <a:r>
              <a:rPr lang="pl-PL" baseline="0" dirty="0" smtClean="0"/>
              <a:t> dzieciom polskie miasta, kierunki – róże wiatrów, przypomina różnice między </a:t>
            </a:r>
            <a:r>
              <a:rPr lang="pl-PL" baseline="0" dirty="0" err="1" smtClean="0"/>
              <a:t>kontynentem:krajem:miastem</a:t>
            </a:r>
            <a:r>
              <a:rPr lang="pl-PL" baseline="0" dirty="0" smtClean="0"/>
              <a:t>. Jaka jest stolica Polski?  Jakie miasta dzieci odwiedziły? Jakie chciałyby odwiedzić? Jakie miasta podobają im się najbardziej?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88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nazywają kierunki po polsku następnie po angielsku, jakie miasta znajdują się w zaznaczonych miejscach?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043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Patrząc na obrazki, dzieci odgadują jakie to miasto? Z czego jest</a:t>
            </a:r>
            <a:r>
              <a:rPr lang="pl-PL" baseline="0" dirty="0" smtClean="0"/>
              <a:t> znane? Czy tam były? W tym momencie dobrze jest przypomnieć legendy krakowskie: </a:t>
            </a:r>
            <a:r>
              <a:rPr lang="en-GB" dirty="0" err="1" smtClean="0"/>
              <a:t>Legenda</a:t>
            </a:r>
            <a:r>
              <a:rPr lang="en-GB" dirty="0" smtClean="0"/>
              <a:t> o </a:t>
            </a:r>
            <a:r>
              <a:rPr lang="en-GB" dirty="0" err="1" smtClean="0"/>
              <a:t>hejnale</a:t>
            </a:r>
            <a:r>
              <a:rPr lang="en-GB" dirty="0" smtClean="0"/>
              <a:t> </a:t>
            </a:r>
            <a:r>
              <a:rPr lang="en-GB" dirty="0" err="1" smtClean="0"/>
              <a:t>mariackim</a:t>
            </a:r>
            <a:r>
              <a:rPr lang="pl-PL" dirty="0" smtClean="0"/>
              <a:t>, legenda o smoku wawelskim i królu Kraku. </a:t>
            </a:r>
          </a:p>
          <a:p>
            <a:r>
              <a:rPr lang="pl-PL" dirty="0" smtClean="0"/>
              <a:t>Jakie budynki</a:t>
            </a:r>
            <a:r>
              <a:rPr lang="pl-PL" baseline="0" dirty="0" smtClean="0"/>
              <a:t> pokazują się na slajdzie? Sukiennice, Wawel, Smok Wawelski. Co dzieci o nich wiedzą? </a:t>
            </a:r>
          </a:p>
          <a:p>
            <a:r>
              <a:rPr lang="pl-PL" baseline="0" dirty="0" smtClean="0"/>
              <a:t>Dodatkowe źródło – wirtualny spacer po Krakowie http://wirtualnyspacer.krakow.pl/#/52619/0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220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Jakie to miasto? Poznań – co dzieci wiedzą o Poznaniu? Czy tam były? </a:t>
            </a:r>
            <a:r>
              <a:rPr lang="pl-PL" b="1" dirty="0" smtClean="0">
                <a:effectLst/>
              </a:rPr>
              <a:t>Koziołki poznańskie</a:t>
            </a:r>
            <a:r>
              <a:rPr lang="pl-PL" dirty="0" smtClean="0">
                <a:effectLst/>
              </a:rPr>
              <a:t> – jedna z atrakcji turystycznych Poznania. Koziołki bodą się codziennie o 12:00 na wieży poznańskiego Ratusza. Dodatkowe </a:t>
            </a:r>
            <a:r>
              <a:rPr lang="pl-PL" dirty="0" err="1" smtClean="0">
                <a:effectLst/>
              </a:rPr>
              <a:t>żródło</a:t>
            </a:r>
            <a:r>
              <a:rPr lang="pl-PL" dirty="0" smtClean="0">
                <a:effectLst/>
              </a:rPr>
              <a:t> – wirtualny spacer po mieście http://www.holoit.com/poznan/pl/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149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</a:t>
            </a:r>
            <a:r>
              <a:rPr lang="pl-PL" dirty="0" err="1" smtClean="0"/>
              <a:t>Pl</a:t>
            </a:r>
            <a:r>
              <a:rPr lang="pl-PL" dirty="0" smtClean="0"/>
              <a:t>,</a:t>
            </a:r>
            <a:r>
              <a:rPr lang="pl-PL" baseline="0" dirty="0" smtClean="0"/>
              <a:t> ENG) </a:t>
            </a:r>
            <a:r>
              <a:rPr lang="pl-PL" dirty="0" smtClean="0"/>
              <a:t>Z jakim miastem kojarzą się dzieciom</a:t>
            </a:r>
            <a:r>
              <a:rPr lang="pl-PL" baseline="0" dirty="0" smtClean="0"/>
              <a:t> te budynki? Co o nim wiedza? Czy tam były? Źródło dodatkowe – wirtualny spacer http://www.holoit.com/warsaw/pl/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598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Z jakim</a:t>
            </a:r>
            <a:r>
              <a:rPr lang="pl-PL" baseline="0" dirty="0" smtClean="0"/>
              <a:t> miastem (regionem) kojarzą się dzieciom powyższe obrazki? Czy potrafią je nazwać po polsku? Po angielsku? Czy były w tym mieście? Czy chciałyby tam pojechać?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769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 prosi,</a:t>
            </a:r>
            <a:r>
              <a:rPr lang="pl-PL" baseline="0" dirty="0" smtClean="0"/>
              <a:t> aby dzieci szybko powtórzyły dany wyraz zanim zniknie z tablicy. Czy potrafią wymienić nazwy innych sklepów/miejsc typowych dla miasta?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(ENG, PL)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dirty="0" smtClean="0"/>
              <a:t>Co znajduje się na obrazku? </a:t>
            </a:r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That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the </a:t>
            </a:r>
            <a:r>
              <a:rPr lang="pl-PL" dirty="0" err="1" smtClean="0"/>
              <a:t>name</a:t>
            </a:r>
            <a:r>
              <a:rPr lang="pl-PL" dirty="0" smtClean="0"/>
              <a:t> of </a:t>
            </a:r>
            <a:r>
              <a:rPr lang="pl-PL" dirty="0" err="1" smtClean="0"/>
              <a:t>tha</a:t>
            </a:r>
            <a:r>
              <a:rPr lang="pl-PL" dirty="0" smtClean="0"/>
              <a:t> place? Nauczyciel pyta czy dzieci jeżdżą pociągami, jeśli tak – dokąd? Czy to lubią?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8399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(ENG, PL)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Co znajduje się na obrazku? </a:t>
            </a:r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That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the </a:t>
            </a:r>
            <a:r>
              <a:rPr lang="pl-PL" dirty="0" err="1" smtClean="0"/>
              <a:t>name</a:t>
            </a:r>
            <a:r>
              <a:rPr lang="pl-PL" dirty="0" smtClean="0"/>
              <a:t> of </a:t>
            </a:r>
            <a:r>
              <a:rPr lang="pl-PL" dirty="0" err="1" smtClean="0"/>
              <a:t>tha</a:t>
            </a:r>
            <a:r>
              <a:rPr lang="pl-PL" dirty="0" smtClean="0"/>
              <a:t> place? Czy dzieci wiedzą w jakim polskim mieście znajduje się metro? Nauczyciel pyta czy dzieci </a:t>
            </a:r>
            <a:r>
              <a:rPr lang="pl-PL" dirty="0" err="1" smtClean="0"/>
              <a:t>jeżdziły</a:t>
            </a:r>
            <a:r>
              <a:rPr lang="pl-PL" baseline="0" dirty="0" smtClean="0"/>
              <a:t> kiedykolwiek metrem?</a:t>
            </a:r>
            <a:r>
              <a:rPr lang="pl-PL" dirty="0" smtClean="0"/>
              <a:t> Czy to lubią? Czym się różni metro od pociągu? 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082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</a:t>
            </a:r>
            <a:r>
              <a:rPr lang="pl-PL" baseline="0" dirty="0" smtClean="0"/>
              <a:t> </a:t>
            </a:r>
            <a:r>
              <a:rPr lang="pl-PL" dirty="0" smtClean="0"/>
              <a:t>Dzieci opisują miejsca w mieście używając przyimków</a:t>
            </a:r>
            <a:r>
              <a:rPr lang="pl-PL" baseline="0" dirty="0" smtClean="0"/>
              <a:t> oraz zwrotów </a:t>
            </a:r>
            <a:r>
              <a:rPr lang="pl-PL" baseline="0" dirty="0" err="1" smtClean="0"/>
              <a:t>there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is</a:t>
            </a:r>
            <a:r>
              <a:rPr lang="pl-PL" baseline="0" dirty="0" smtClean="0"/>
              <a:t>/</a:t>
            </a:r>
            <a:r>
              <a:rPr lang="pl-PL" baseline="0" dirty="0" err="1" smtClean="0"/>
              <a:t>there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are</a:t>
            </a:r>
            <a:r>
              <a:rPr lang="pl-PL" baseline="0" dirty="0" smtClean="0"/>
              <a:t>. Następnie wypisują różnice i podobieństwa między ich miastem a miastem na obrazku.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34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 czyta powyższ</a:t>
            </a:r>
            <a:r>
              <a:rPr lang="pl-PL" baseline="0" dirty="0" smtClean="0"/>
              <a:t>e zdania. Dzieci skandują/klaszczą jeśli zdanie jest prawdziwe o danym mieście (np. mieście w którym znajduje się ich szkoła). Jeśli zdanie jest nieprawdziwe dzieci wołają </a:t>
            </a:r>
            <a:r>
              <a:rPr lang="pl-PL" baseline="0" dirty="0" err="1" smtClean="0"/>
              <a:t>boooo</a:t>
            </a:r>
            <a:r>
              <a:rPr lang="pl-PL" baseline="0" dirty="0" smtClean="0"/>
              <a:t>  (gra </a:t>
            </a:r>
            <a:r>
              <a:rPr lang="pl-PL" baseline="0" dirty="0" err="1" smtClean="0"/>
              <a:t>cheering</a:t>
            </a:r>
            <a:r>
              <a:rPr lang="pl-PL" baseline="0" dirty="0" smtClean="0"/>
              <a:t> </a:t>
            </a:r>
            <a:r>
              <a:rPr lang="pl-PL" baseline="0" dirty="0" err="1" smtClean="0"/>
              <a:t>corrections</a:t>
            </a:r>
            <a:r>
              <a:rPr lang="pl-PL" baseline="0" dirty="0" smtClean="0"/>
              <a:t>)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nazywają obiekty znajdujące się w miastach. Układają zdania – </a:t>
            </a:r>
            <a:r>
              <a:rPr lang="pl-PL" dirty="0" err="1" smtClean="0"/>
              <a:t>there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/</a:t>
            </a:r>
            <a:r>
              <a:rPr lang="pl-PL" dirty="0" err="1" smtClean="0"/>
              <a:t>isn’t</a:t>
            </a:r>
            <a:r>
              <a:rPr lang="pl-PL" dirty="0" smtClean="0"/>
              <a:t> </a:t>
            </a:r>
            <a:r>
              <a:rPr lang="pl-PL" dirty="0" err="1" smtClean="0"/>
              <a:t>there</a:t>
            </a:r>
            <a:r>
              <a:rPr lang="pl-PL" dirty="0" smtClean="0"/>
              <a:t> </a:t>
            </a:r>
            <a:r>
              <a:rPr lang="pl-PL" dirty="0" err="1" smtClean="0"/>
              <a:t>are</a:t>
            </a:r>
            <a:r>
              <a:rPr lang="pl-PL" dirty="0" smtClean="0"/>
              <a:t>/</a:t>
            </a:r>
            <a:r>
              <a:rPr lang="pl-PL" dirty="0" err="1" smtClean="0"/>
              <a:t>aren’t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400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</a:t>
            </a:r>
            <a:r>
              <a:rPr lang="pl-PL" baseline="0" dirty="0" smtClean="0"/>
              <a:t> łączą środki transportu z odpowiednimi miejscami. Czy w ich mieście jest dworzec kolejowy/autobusowy/lotnisko? Jak poruszają się po mieście? Jakie inne miejskie środki transportu znają? Jak poruszają się gdy podróżują między miastami?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A3911-EF1C-4F42-BAA5-1905D93A02D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236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71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70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0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191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932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54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230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77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50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71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55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86C04-D3F8-4895-95D1-2B5914AF187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EA824-051A-4572-A7FC-540F354A9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14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8525" y="5038635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323528" y="2810325"/>
            <a:ext cx="54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28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TOWNS AND CITIES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55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shutter\28\shutterstock_175365872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192688" cy="619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7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nna Musielak\Desktop\DS_TN_materials\RYSUNKI\polska mapa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64704"/>
            <a:ext cx="5950155" cy="551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a 3"/>
          <p:cNvSpPr/>
          <p:nvPr/>
        </p:nvSpPr>
        <p:spPr>
          <a:xfrm>
            <a:off x="3921605" y="129338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222976" y="3036422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915816" y="2820398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4572000" y="5805264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680012" y="4797152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920353" y="2542853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WARSAW</a:t>
            </a:r>
            <a:endParaRPr lang="en-GB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21605" y="442428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CRACOW</a:t>
            </a:r>
            <a:endParaRPr lang="en-GB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140460" y="530120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ZAKOPANE</a:t>
            </a:r>
            <a:endParaRPr lang="en-GB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527884" y="1543165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GDANSK</a:t>
            </a:r>
            <a:endParaRPr lang="en-GB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2486672" y="306778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POZNAN</a:t>
            </a:r>
            <a:endParaRPr lang="en-GB" dirty="0"/>
          </a:p>
        </p:txBody>
      </p:sp>
      <p:pic>
        <p:nvPicPr>
          <p:cNvPr id="4100" name="Picture 4" descr="C:\Users\Anna Musielak\Downloads\róża wiatró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79" y="5090157"/>
            <a:ext cx="1636713" cy="164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78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ownloads\waw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21895"/>
            <a:ext cx="603445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na Musielak\Downloads\smok wawelsk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321" y="4487616"/>
            <a:ext cx="1830539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nna Musielak\Downloads\sukiennic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30" y="188640"/>
            <a:ext cx="7207923" cy="173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8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ownloads\poznańskie koziołk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38" y="2276475"/>
            <a:ext cx="3919537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08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 Musielak\Downloads\pałac kult i nauk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2395388" cy="512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nna Musielak\Desktop\DS_TN_materials\RYSUNKI\syrenka warszaws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44471"/>
            <a:ext cx="2493963" cy="370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23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nna Musielak\Desktop\DS_TN_materials\RYSUNKI\góral polski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04" y="476672"/>
            <a:ext cx="1556816" cy="579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nna Musielak\Desktop\DS_TN_materials\RYSUNKI\oscypek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626" y="946195"/>
            <a:ext cx="2361674" cy="92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Anna Musielak\Desktop\DS_TN_materials\RYSUNKI\owczarek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01" y="3021786"/>
            <a:ext cx="3712179" cy="271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Anna Musielak\Desktop\DS_TN_materials\RYSUNKI\owca biała kolo now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596" y="1844824"/>
            <a:ext cx="1794344" cy="205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Anna Musielak\Desktop\DS_TN_materials\RYSUNKI\owca biał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596" y="4204110"/>
            <a:ext cx="1905365" cy="154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06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31222" y="230110"/>
            <a:ext cx="50162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0070C0"/>
                </a:solidFill>
                <a:latin typeface="Baskerville Old Face" panose="02020602080505020303" pitchFamily="18" charset="0"/>
              </a:rPr>
              <a:t>a</a:t>
            </a:r>
            <a:r>
              <a:rPr lang="pl-PL" sz="66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</a:t>
            </a:r>
            <a:r>
              <a:rPr lang="pl-PL" sz="6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library</a:t>
            </a:r>
            <a:endParaRPr lang="en-GB" sz="6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63670" y="3921989"/>
            <a:ext cx="51009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C00000"/>
                </a:solidFill>
                <a:latin typeface="Graphite Std Light Narrow" pitchFamily="66" charset="0"/>
              </a:rPr>
              <a:t>a</a:t>
            </a:r>
            <a:r>
              <a:rPr lang="pl-PL" sz="6600" b="1" dirty="0" smtClean="0">
                <a:solidFill>
                  <a:srgbClr val="C00000"/>
                </a:solidFill>
                <a:latin typeface="Graphite Std Light Narrow" pitchFamily="66" charset="0"/>
              </a:rPr>
              <a:t> </a:t>
            </a:r>
            <a:r>
              <a:rPr lang="pl-PL" sz="66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bookshop</a:t>
            </a:r>
            <a:endParaRPr lang="en-GB" sz="6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331640" y="2598549"/>
            <a:ext cx="70282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a</a:t>
            </a:r>
            <a:r>
              <a:rPr lang="pl-PL" sz="6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supermarket</a:t>
            </a:r>
            <a:endParaRPr lang="en-GB" sz="6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139357" y="1481832"/>
            <a:ext cx="61432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FFC000"/>
                </a:solidFill>
                <a:latin typeface="Bradley Hand ITC" panose="03070402050302030203" pitchFamily="66" charset="0"/>
              </a:rPr>
              <a:t>a</a:t>
            </a:r>
            <a:r>
              <a:rPr lang="pl-PL" sz="66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</a:t>
            </a:r>
            <a:r>
              <a:rPr lang="pl-PL" sz="6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bus</a:t>
            </a:r>
            <a:r>
              <a:rPr lang="pl-PL" sz="66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</a:t>
            </a:r>
            <a:r>
              <a:rPr lang="pl-PL" sz="6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station</a:t>
            </a:r>
            <a:endParaRPr lang="en-GB" sz="6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852642" y="5273972"/>
            <a:ext cx="53778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a</a:t>
            </a:r>
            <a:r>
              <a:rPr lang="pl-PL" sz="66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post </a:t>
            </a:r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office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148064" y="3976352"/>
            <a:ext cx="41648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a</a:t>
            </a:r>
            <a:r>
              <a:rPr lang="pl-PL" sz="6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 </a:t>
            </a:r>
            <a:r>
              <a:rPr lang="pl-PL" sz="6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cafe</a:t>
            </a:r>
            <a:endParaRPr lang="en-GB" sz="6600" b="1" dirty="0">
              <a:solidFill>
                <a:schemeClr val="accent2">
                  <a:lumMod val="60000"/>
                  <a:lumOff val="40000"/>
                </a:schemeClr>
              </a:solidFill>
              <a:latin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44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ia\Desktop\kolejne pics\shutterstock_2017849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344816" cy="551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030072" y="-1"/>
            <a:ext cx="3056964" cy="23593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7" name="Prostokąt 16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0" y="-62943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0" y="2250604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-8127" y="4526987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3025027" y="4545569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285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6589977" y="-939498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5896484" y="4385714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16649647" y="1363796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Prostokąt 43"/>
          <p:cNvSpPr/>
          <p:nvPr/>
        </p:nvSpPr>
        <p:spPr>
          <a:xfrm>
            <a:off x="4018151" y="2147708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Prostokąt 44"/>
          <p:cNvSpPr/>
          <p:nvPr/>
        </p:nvSpPr>
        <p:spPr>
          <a:xfrm>
            <a:off x="4018151" y="4553947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Prostokąt 45"/>
          <p:cNvSpPr/>
          <p:nvPr/>
        </p:nvSpPr>
        <p:spPr>
          <a:xfrm>
            <a:off x="-7056994" y="8771639"/>
            <a:ext cx="2979652" cy="211135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074" name="Picture 2" descr="C:\Users\Ania\Desktop\shutter\28\shutterstock_2562174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77993"/>
            <a:ext cx="8130021" cy="542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15"/>
          <p:cNvSpPr/>
          <p:nvPr/>
        </p:nvSpPr>
        <p:spPr>
          <a:xfrm>
            <a:off x="-4162170" y="8748961"/>
            <a:ext cx="3214619" cy="212210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3041780" y="-1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6102220" y="-1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0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020202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5714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3" grpId="0" animBg="1"/>
      <p:bldP spid="44" grpId="0" animBg="1"/>
      <p:bldP spid="45" grpId="0" animBg="1"/>
      <p:bldP spid="46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ter\28\shutterstock_216901639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4501"/>
            <a:ext cx="7128792" cy="593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75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79512" y="1547557"/>
            <a:ext cx="6376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There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is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a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cinema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in my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town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. </a:t>
            </a:r>
            <a:endParaRPr lang="en-GB" sz="3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03052" y="4653136"/>
            <a:ext cx="6286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There</a:t>
            </a:r>
            <a:r>
              <a:rPr lang="pl-PL" sz="3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</a:t>
            </a:r>
            <a:r>
              <a:rPr lang="pl-PL" sz="3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is</a:t>
            </a:r>
            <a:r>
              <a:rPr lang="pl-PL" sz="3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a park in my </a:t>
            </a:r>
            <a:r>
              <a:rPr lang="pl-PL" sz="3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town</a:t>
            </a:r>
            <a:r>
              <a:rPr lang="pl-PL" sz="3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.</a:t>
            </a:r>
            <a:endParaRPr lang="en-GB" sz="3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64568" y="5626113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There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are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many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shops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 in my 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town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.</a:t>
            </a:r>
            <a:endParaRPr lang="en-GB" sz="3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20631" y="548680"/>
            <a:ext cx="8767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There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is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a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school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in my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town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. </a:t>
            </a:r>
            <a:endParaRPr lang="en-GB" sz="3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79512" y="2636912"/>
            <a:ext cx="8864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There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are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many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restaurants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in my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city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. </a:t>
            </a:r>
            <a:endParaRPr lang="en-GB" sz="3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79512" y="3645024"/>
            <a:ext cx="7956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There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is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a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hostpital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in my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town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. </a:t>
            </a:r>
            <a:endParaRPr lang="en-GB" sz="3600" b="1" dirty="0">
              <a:solidFill>
                <a:schemeClr val="accent2">
                  <a:lumMod val="60000"/>
                  <a:lumOff val="40000"/>
                </a:schemeClr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7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na Musielak\Downloads\base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74" y="266298"/>
            <a:ext cx="3429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nna Musielak\Downloads\sklep odzieżow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66" y="2857117"/>
            <a:ext cx="2229529" cy="172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nna Musielak\Downloads\restauracj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74" y="2874621"/>
            <a:ext cx="3255860" cy="161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nna Musielak\Downloads\piekarni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235" y="2781898"/>
            <a:ext cx="2076246" cy="179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nna Musielak\Downloads\kawiarni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266297"/>
            <a:ext cx="3785772" cy="220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Anna Musielak\Downloads\bibliote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198" y="4894094"/>
            <a:ext cx="33718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Anna Musielak\Downloads\apte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40442"/>
            <a:ext cx="2784415" cy="196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28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na Musielak\Desktop\gr\autobus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3" y="353784"/>
            <a:ext cx="3548314" cy="104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esktop\gr\pocią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67" y="3617212"/>
            <a:ext cx="3138137" cy="136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na Musielak\Desktop\gr\samochó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14" y="2020197"/>
            <a:ext cx="3085632" cy="120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na Musielak\Desktop\gr\samolo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46687"/>
            <a:ext cx="3960440" cy="10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183560" y="877376"/>
            <a:ext cx="3276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railway </a:t>
            </a:r>
            <a:r>
              <a:rPr lang="pl-PL" sz="3200" b="1" dirty="0" err="1" smtClean="0"/>
              <a:t>station</a:t>
            </a:r>
            <a:endParaRPr lang="en-GB" sz="32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237453" y="2492896"/>
            <a:ext cx="26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bus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station</a:t>
            </a:r>
            <a:endParaRPr lang="en-GB" sz="32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245453" y="5204527"/>
            <a:ext cx="1610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garage</a:t>
            </a:r>
            <a:endParaRPr lang="en-GB" sz="32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249500" y="3924621"/>
            <a:ext cx="1899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airport</a:t>
            </a:r>
            <a:endParaRPr lang="en-GB" sz="3200" b="1" dirty="0"/>
          </a:p>
        </p:txBody>
      </p:sp>
      <p:cxnSp>
        <p:nvCxnSpPr>
          <p:cNvPr id="4" name="Łącznik prostoliniowy 3"/>
          <p:cNvCxnSpPr>
            <a:endCxn id="9" idx="1"/>
          </p:cNvCxnSpPr>
          <p:nvPr/>
        </p:nvCxnSpPr>
        <p:spPr>
          <a:xfrm>
            <a:off x="3960440" y="1169763"/>
            <a:ext cx="1277013" cy="1615521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/>
          <p:nvPr/>
        </p:nvCxnSpPr>
        <p:spPr>
          <a:xfrm>
            <a:off x="3521207" y="2625141"/>
            <a:ext cx="1728293" cy="2821546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/>
          <p:nvPr/>
        </p:nvCxnSpPr>
        <p:spPr>
          <a:xfrm flipV="1">
            <a:off x="3441751" y="1400969"/>
            <a:ext cx="1803702" cy="214598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oliniowy 12"/>
          <p:cNvCxnSpPr>
            <a:endCxn id="11" idx="1"/>
          </p:cNvCxnSpPr>
          <p:nvPr/>
        </p:nvCxnSpPr>
        <p:spPr>
          <a:xfrm flipV="1">
            <a:off x="3754377" y="4217009"/>
            <a:ext cx="1495123" cy="1482333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241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3092</TotalTime>
  <Words>773</Words>
  <Application>Microsoft Office PowerPoint</Application>
  <PresentationFormat>Pokaz na ekranie (4:3)</PresentationFormat>
  <Paragraphs>60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15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30" baseType="lpstr">
      <vt:lpstr>Arial</vt:lpstr>
      <vt:lpstr>Baskerville Old Face</vt:lpstr>
      <vt:lpstr>Berlin Sans FB</vt:lpstr>
      <vt:lpstr>Bradley Hand ITC</vt:lpstr>
      <vt:lpstr>Britannic Bold</vt:lpstr>
      <vt:lpstr>Calibri</vt:lpstr>
      <vt:lpstr>Gadugi</vt:lpstr>
      <vt:lpstr>Graphite Std Light Narrow</vt:lpstr>
      <vt:lpstr>Graphite Std Wide</vt:lpstr>
      <vt:lpstr>Hobo Std</vt:lpstr>
      <vt:lpstr>Jokerman</vt:lpstr>
      <vt:lpstr>Monotype Corsiva</vt:lpstr>
      <vt:lpstr>Tekton Pro Cond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51</cp:revision>
  <dcterms:created xsi:type="dcterms:W3CDTF">2015-03-01T19:48:26Z</dcterms:created>
  <dcterms:modified xsi:type="dcterms:W3CDTF">2015-08-06T14:01:19Z</dcterms:modified>
</cp:coreProperties>
</file>