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59" r:id="rId5"/>
    <p:sldId id="260" r:id="rId6"/>
    <p:sldId id="261" r:id="rId7"/>
    <p:sldId id="262" r:id="rId8"/>
    <p:sldId id="264" r:id="rId9"/>
    <p:sldId id="268" r:id="rId10"/>
    <p:sldId id="267" r:id="rId11"/>
    <p:sldId id="275" r:id="rId12"/>
    <p:sldId id="274" r:id="rId13"/>
    <p:sldId id="263" r:id="rId14"/>
    <p:sldId id="269" r:id="rId15"/>
    <p:sldId id="271" r:id="rId16"/>
    <p:sldId id="270" r:id="rId17"/>
    <p:sldId id="273" r:id="rId1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89606" autoAdjust="0"/>
  </p:normalViewPr>
  <p:slideViewPr>
    <p:cSldViewPr>
      <p:cViewPr varScale="1">
        <p:scale>
          <a:sx n="67" d="100"/>
          <a:sy n="67" d="100"/>
        </p:scale>
        <p:origin x="147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9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4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6.png"/><Relationship Id="rId4" Type="http://schemas.openxmlformats.org/officeDocument/2006/relationships/image" Target="../media/image41.png"/><Relationship Id="rId9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67544" y="2924944"/>
            <a:ext cx="43811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27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WHO HELP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minka\Desktop\Projekt CLIL\Helpf\peoplehelp\shutterstock_1128808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3872197" cy="2571744"/>
          </a:xfrm>
          <a:prstGeom prst="rect">
            <a:avLst/>
          </a:prstGeom>
          <a:noFill/>
        </p:spPr>
      </p:pic>
      <p:pic>
        <p:nvPicPr>
          <p:cNvPr id="3" name="Picture 2" descr="C:\Users\minka\Desktop\Projekt CLIL\Helpf\peoplehelp\shutterstock_1084517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14478" y="1857364"/>
            <a:ext cx="3726790" cy="3000396"/>
          </a:xfrm>
          <a:prstGeom prst="rect">
            <a:avLst/>
          </a:prstGeom>
          <a:noFill/>
        </p:spPr>
      </p:pic>
      <p:pic>
        <p:nvPicPr>
          <p:cNvPr id="4" name="Picture 3" descr="C:\Users\minka\Desktop\Projekt CLIL\Helpf\peoplehelp\shutterstock_1109842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00" y="-428652"/>
            <a:ext cx="3571900" cy="2571744"/>
          </a:xfrm>
          <a:prstGeom prst="rect">
            <a:avLst/>
          </a:prstGeom>
          <a:noFill/>
        </p:spPr>
      </p:pic>
      <p:pic>
        <p:nvPicPr>
          <p:cNvPr id="5" name="Picture 2" descr="C:\Users\minka\Desktop\Projekt CLIL\Helpf\peoplehelp\shutterstock_852700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2464772"/>
            <a:ext cx="3071834" cy="4393228"/>
          </a:xfrm>
          <a:prstGeom prst="rect">
            <a:avLst/>
          </a:prstGeom>
          <a:noFill/>
        </p:spPr>
      </p:pic>
      <p:pic>
        <p:nvPicPr>
          <p:cNvPr id="7" name="Picture 4" descr="C:\Users\minka\Desktop\Projekt CLIL\Helpf\peoplehelp\shutterstock_2389569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0"/>
            <a:ext cx="2815236" cy="2571744"/>
          </a:xfrm>
          <a:prstGeom prst="rect">
            <a:avLst/>
          </a:prstGeom>
          <a:noFill/>
        </p:spPr>
      </p:pic>
      <p:pic>
        <p:nvPicPr>
          <p:cNvPr id="8" name="Picture 3" descr="C:\Users\minka\Desktop\Projekt CLIL\Helpf\peoplehelp\shutterstock_12453748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930518"/>
            <a:ext cx="2500298" cy="2927482"/>
          </a:xfrm>
          <a:prstGeom prst="rect">
            <a:avLst/>
          </a:prstGeom>
          <a:noFill/>
        </p:spPr>
      </p:pic>
      <p:pic>
        <p:nvPicPr>
          <p:cNvPr id="9" name="Picture 2" descr="C:\Users\minka\Desktop\Projekt CLIL\Helpf\peoplehelp\shutterstock_18128269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1714488"/>
            <a:ext cx="3929058" cy="2709080"/>
          </a:xfrm>
          <a:prstGeom prst="rect">
            <a:avLst/>
          </a:prstGeom>
          <a:noFill/>
        </p:spPr>
      </p:pic>
      <p:pic>
        <p:nvPicPr>
          <p:cNvPr id="6" name="Picture 3" descr="C:\Users\minka\Desktop\Projekt CLIL\Helpf\peoplehelp\shutterstock_7408303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72132" y="3643290"/>
            <a:ext cx="3733871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ole tekstowe 24"/>
          <p:cNvSpPr txBox="1"/>
          <p:nvPr/>
        </p:nvSpPr>
        <p:spPr>
          <a:xfrm>
            <a:off x="4000496" y="4786322"/>
            <a:ext cx="58579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.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        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inka\Desktop\Projekt CLIL\Helpf\peoplehelp\shutterstock_85270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9" y="357166"/>
            <a:ext cx="2928958" cy="439322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3500430" y="642918"/>
            <a:ext cx="5643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. 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        . 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                . 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special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. 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minka\Desktop\Projekt CLIL\Helpf\peoplehelp\shutterstock_1109842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571744"/>
            <a:ext cx="3429024" cy="2286016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6429388" y="642918"/>
            <a:ext cx="27146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fire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station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pl-PL" sz="2400" dirty="0"/>
          </a:p>
        </p:txBody>
      </p:sp>
      <p:sp>
        <p:nvSpPr>
          <p:cNvPr id="11" name="Prostokąt 10"/>
          <p:cNvSpPr/>
          <p:nvPr/>
        </p:nvSpPr>
        <p:spPr>
          <a:xfrm>
            <a:off x="6000760" y="1357298"/>
            <a:ext cx="130035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500" dirty="0" smtClean="0">
                <a:latin typeface="Times New Roman" pitchFamily="18" charset="0"/>
                <a:cs typeface="Times New Roman" pitchFamily="18" charset="0"/>
              </a:rPr>
              <a:t>uniform </a:t>
            </a:r>
            <a:endParaRPr lang="pl-PL" sz="2500" dirty="0"/>
          </a:p>
        </p:txBody>
      </p:sp>
      <p:sp>
        <p:nvSpPr>
          <p:cNvPr id="12" name="Prostokąt 11"/>
          <p:cNvSpPr/>
          <p:nvPr/>
        </p:nvSpPr>
        <p:spPr>
          <a:xfrm>
            <a:off x="4500562" y="642918"/>
            <a:ext cx="6976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Bob</a:t>
            </a:r>
            <a:endParaRPr lang="pl-PL" sz="24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285720" y="5500702"/>
            <a:ext cx="571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1000100" y="5500702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15" name="Prostokąt 14"/>
          <p:cNvSpPr/>
          <p:nvPr/>
        </p:nvSpPr>
        <p:spPr>
          <a:xfrm>
            <a:off x="4714876" y="1000108"/>
            <a:ext cx="2557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people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animals</a:t>
            </a:r>
            <a:endParaRPr lang="pl-PL" sz="24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1714480" y="5500702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2357422" y="5500702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3571868" y="2143116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firefighter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3000364" y="5500702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5000628" y="478632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Ola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4071934" y="6215082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7000892" y="4786322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5357818" y="5143512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children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5429256" y="5500702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casual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clothes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0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5" grpId="0"/>
      <p:bldP spid="18" grpId="0"/>
      <p:bldP spid="20" grpId="0"/>
      <p:bldP spid="24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ole tekstowe 24"/>
          <p:cNvSpPr txBox="1"/>
          <p:nvPr/>
        </p:nvSpPr>
        <p:spPr>
          <a:xfrm>
            <a:off x="357158" y="4549676"/>
            <a:ext cx="58579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.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looks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after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ill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               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500430" y="642918"/>
            <a:ext cx="5643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. 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         . 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ill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. 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special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. 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6715140" y="642918"/>
            <a:ext cx="27146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hospital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pl-PL" sz="2400" dirty="0"/>
          </a:p>
        </p:txBody>
      </p:sp>
      <p:sp>
        <p:nvSpPr>
          <p:cNvPr id="11" name="Prostokąt 10"/>
          <p:cNvSpPr/>
          <p:nvPr/>
        </p:nvSpPr>
        <p:spPr>
          <a:xfrm>
            <a:off x="6000760" y="1357298"/>
            <a:ext cx="130035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500" dirty="0" smtClean="0">
                <a:latin typeface="Times New Roman" pitchFamily="18" charset="0"/>
                <a:cs typeface="Times New Roman" pitchFamily="18" charset="0"/>
              </a:rPr>
              <a:t>uniform </a:t>
            </a:r>
            <a:endParaRPr lang="pl-PL" sz="2500" dirty="0"/>
          </a:p>
        </p:txBody>
      </p:sp>
      <p:sp>
        <p:nvSpPr>
          <p:cNvPr id="12" name="Prostokąt 11"/>
          <p:cNvSpPr/>
          <p:nvPr/>
        </p:nvSpPr>
        <p:spPr>
          <a:xfrm>
            <a:off x="4500562" y="642918"/>
            <a:ext cx="851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Mark</a:t>
            </a:r>
            <a:endParaRPr lang="pl-PL" sz="2400" dirty="0"/>
          </a:p>
        </p:txBody>
      </p:sp>
      <p:sp>
        <p:nvSpPr>
          <p:cNvPr id="15" name="Prostokąt 14"/>
          <p:cNvSpPr/>
          <p:nvPr/>
        </p:nvSpPr>
        <p:spPr>
          <a:xfrm>
            <a:off x="5000628" y="1000108"/>
            <a:ext cx="1003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people</a:t>
            </a:r>
            <a:endParaRPr lang="pl-PL" sz="24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3571868" y="2143116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doctor.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1285852" y="4572008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Kate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500034" y="6143644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nurse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3500430" y="4572008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hospital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2643174" y="4929198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people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1785918" y="5286388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special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uniform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inka\Desktop\Projekt CLIL\Helpf\peoplehelp\shutterstock_1084517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549324" cy="2857520"/>
          </a:xfrm>
          <a:prstGeom prst="rect">
            <a:avLst/>
          </a:prstGeom>
          <a:noFill/>
        </p:spPr>
      </p:pic>
      <p:sp>
        <p:nvSpPr>
          <p:cNvPr id="26" name="pole tekstowe 25"/>
          <p:cNvSpPr txBox="1"/>
          <p:nvPr/>
        </p:nvSpPr>
        <p:spPr>
          <a:xfrm>
            <a:off x="0" y="3214686"/>
            <a:ext cx="571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27" name="pole tekstowe 26"/>
          <p:cNvSpPr txBox="1"/>
          <p:nvPr/>
        </p:nvSpPr>
        <p:spPr>
          <a:xfrm>
            <a:off x="714380" y="3214686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1428760" y="3214686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29" name="pole tekstowe 28"/>
          <p:cNvSpPr txBox="1"/>
          <p:nvPr/>
        </p:nvSpPr>
        <p:spPr>
          <a:xfrm>
            <a:off x="2071670" y="3214686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30" name="pole tekstowe 29"/>
          <p:cNvSpPr txBox="1"/>
          <p:nvPr/>
        </p:nvSpPr>
        <p:spPr>
          <a:xfrm>
            <a:off x="2714612" y="3143248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pic>
        <p:nvPicPr>
          <p:cNvPr id="2051" name="Picture 3" descr="C:\Users\minka\Desktop\Projekt CLIL\Helpf\peoplehelp\shutterstock_74083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9" y="3214686"/>
            <a:ext cx="3519557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5" grpId="0"/>
      <p:bldP spid="18" grpId="0"/>
      <p:bldP spid="20" grpId="0"/>
      <p:bldP spid="24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ole tekstowe 24"/>
          <p:cNvSpPr txBox="1"/>
          <p:nvPr/>
        </p:nvSpPr>
        <p:spPr>
          <a:xfrm>
            <a:off x="357158" y="4549676"/>
            <a:ext cx="58579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colleague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                 .               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             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500430" y="642918"/>
            <a:ext cx="56435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.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.           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ill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.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special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           . 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929190" y="1000108"/>
            <a:ext cx="42148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veterinary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clinic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pl-PL" sz="2400" dirty="0"/>
          </a:p>
        </p:txBody>
      </p:sp>
      <p:sp>
        <p:nvSpPr>
          <p:cNvPr id="11" name="Prostokąt 10"/>
          <p:cNvSpPr/>
          <p:nvPr/>
        </p:nvSpPr>
        <p:spPr>
          <a:xfrm>
            <a:off x="6143636" y="1714488"/>
            <a:ext cx="130035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500" dirty="0" smtClean="0">
                <a:latin typeface="Times New Roman" pitchFamily="18" charset="0"/>
                <a:cs typeface="Times New Roman" pitchFamily="18" charset="0"/>
              </a:rPr>
              <a:t>uniform </a:t>
            </a:r>
            <a:endParaRPr lang="pl-PL" sz="2500" dirty="0"/>
          </a:p>
        </p:txBody>
      </p:sp>
      <p:sp>
        <p:nvSpPr>
          <p:cNvPr id="12" name="Prostokąt 11"/>
          <p:cNvSpPr/>
          <p:nvPr/>
        </p:nvSpPr>
        <p:spPr>
          <a:xfrm>
            <a:off x="4500562" y="642918"/>
            <a:ext cx="7312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Jane</a:t>
            </a:r>
            <a:endParaRPr lang="pl-PL" sz="2400" dirty="0"/>
          </a:p>
        </p:txBody>
      </p:sp>
      <p:sp>
        <p:nvSpPr>
          <p:cNvPr id="15" name="Prostokąt 14"/>
          <p:cNvSpPr/>
          <p:nvPr/>
        </p:nvSpPr>
        <p:spPr>
          <a:xfrm>
            <a:off x="5072066" y="1357298"/>
            <a:ext cx="1140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animals</a:t>
            </a:r>
            <a:endParaRPr lang="pl-PL" sz="24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3500430" y="2571744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vet.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1285852" y="4572008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Lucy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428596" y="6396335"/>
            <a:ext cx="435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police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officer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1785918" y="4929198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police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station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1643042" y="5286388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people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1785918" y="5643578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special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uniform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pole tekstowe 25"/>
          <p:cNvSpPr txBox="1"/>
          <p:nvPr/>
        </p:nvSpPr>
        <p:spPr>
          <a:xfrm>
            <a:off x="0" y="3214686"/>
            <a:ext cx="571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27" name="pole tekstowe 26"/>
          <p:cNvSpPr txBox="1"/>
          <p:nvPr/>
        </p:nvSpPr>
        <p:spPr>
          <a:xfrm>
            <a:off x="714380" y="3214686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1428760" y="3214686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29" name="pole tekstowe 28"/>
          <p:cNvSpPr txBox="1"/>
          <p:nvPr/>
        </p:nvSpPr>
        <p:spPr>
          <a:xfrm>
            <a:off x="2071670" y="3214686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sp>
        <p:nvSpPr>
          <p:cNvPr id="30" name="pole tekstowe 29"/>
          <p:cNvSpPr txBox="1"/>
          <p:nvPr/>
        </p:nvSpPr>
        <p:spPr>
          <a:xfrm>
            <a:off x="2714612" y="3214686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  <p:pic>
        <p:nvPicPr>
          <p:cNvPr id="3074" name="Picture 2" descr="C:\Users\minka\Desktop\Projekt CLIL\Helpf\peoplehelp\shutterstock_1812826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571868" cy="2709080"/>
          </a:xfrm>
          <a:prstGeom prst="rect">
            <a:avLst/>
          </a:prstGeom>
          <a:noFill/>
        </p:spPr>
      </p:pic>
      <p:pic>
        <p:nvPicPr>
          <p:cNvPr id="3075" name="Picture 3" descr="C:\Users\minka\Desktop\Projekt CLIL\Helpf\peoplehelp\shutterstock_1245374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2687072"/>
            <a:ext cx="3126135" cy="4170928"/>
          </a:xfrm>
          <a:prstGeom prst="rect">
            <a:avLst/>
          </a:prstGeom>
          <a:noFill/>
        </p:spPr>
      </p:pic>
      <p:pic>
        <p:nvPicPr>
          <p:cNvPr id="31" name="Picture 4" descr="C:\Users\minka\Desktop\Projekt CLIL\Helpf\peoplehelp\shutterstock_2389569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5000636"/>
            <a:ext cx="2033219" cy="1857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5" grpId="0"/>
      <p:bldP spid="18" grpId="0"/>
      <p:bldP spid="20" grpId="0"/>
      <p:bldP spid="24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000364" y="0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minka\Desktop\obrazki\obrazki wszystkie\policjantka Luc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1428736"/>
            <a:ext cx="1285884" cy="4086704"/>
          </a:xfrm>
          <a:prstGeom prst="rect">
            <a:avLst/>
          </a:prstGeom>
          <a:noFill/>
        </p:spPr>
      </p:pic>
      <p:pic>
        <p:nvPicPr>
          <p:cNvPr id="4099" name="Picture 3" descr="C:\Users\minka\Desktop\obrazki\obrazki wszystkie\strażak Bo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785926"/>
            <a:ext cx="1356213" cy="3409949"/>
          </a:xfrm>
          <a:prstGeom prst="rect">
            <a:avLst/>
          </a:prstGeom>
          <a:noFill/>
        </p:spPr>
      </p:pic>
      <p:pic>
        <p:nvPicPr>
          <p:cNvPr id="4100" name="Picture 4" descr="C:\Users\minka\Desktop\obrazki\obrazki wszystkie\weterynarz on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0"/>
            <a:ext cx="948549" cy="3429024"/>
          </a:xfrm>
          <a:prstGeom prst="rect">
            <a:avLst/>
          </a:prstGeom>
          <a:noFill/>
        </p:spPr>
      </p:pic>
      <p:pic>
        <p:nvPicPr>
          <p:cNvPr id="4101" name="Picture 5" descr="C:\Users\minka\Desktop\obrazki\obrazki wszystkie\lekarz Mark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285728"/>
            <a:ext cx="1187452" cy="3390928"/>
          </a:xfrm>
          <a:prstGeom prst="rect">
            <a:avLst/>
          </a:prstGeom>
          <a:noFill/>
        </p:spPr>
      </p:pic>
      <p:pic>
        <p:nvPicPr>
          <p:cNvPr id="4102" name="Picture 6" descr="C:\Users\minka\Desktop\obrazki\obrazki wszystkie\pielęgniarka Kate 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00174"/>
            <a:ext cx="1247775" cy="4186194"/>
          </a:xfrm>
          <a:prstGeom prst="rect">
            <a:avLst/>
          </a:prstGeom>
          <a:noFill/>
        </p:spPr>
      </p:pic>
      <p:pic>
        <p:nvPicPr>
          <p:cNvPr id="4103" name="Picture 7" descr="C:\Users\minka\Desktop\obrazki\obrazki wszystkie\nauczyciel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0"/>
            <a:ext cx="1683073" cy="3571900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0" y="6396335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firefighter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0" y="5929330"/>
            <a:ext cx="435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police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officer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3357554" y="6396335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500430" y="5857892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vet.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6500794" y="6396335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doctor.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500794" y="5857892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nurse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2174 C 0.02969 -0.03793 0.09775 -0.06383 0.14653 -0.07262 C 0.15834 -0.07123 0.17032 -0.071 0.18195 -0.06846 C 0.19879 -0.06499 0.21233 -0.04741 0.22813 -0.03978 C 0.23716 -0.03007 0.24497 -0.0229 0.25573 -0.01712 C 0.27396 -0.01874 0.28785 -0.02174 0.30504 -0.0296 C 0.3132 -0.03862 0.32223 -0.04626 0.32969 -0.0562 C 0.32917 -0.06291 0.32969 -0.07008 0.32813 -0.07655 C 0.32744 -0.07933 0.32483 -0.08048 0.32344 -0.0828 C 0.31511 -0.09598 0.30955 -0.09713 0.2974 -0.1013 C 0.28316 -0.10014 0.27518 -0.10407 0.26494 -0.09505 C 0.26216 -0.09274 0.25955 -0.08997 0.2573 -0.08696 C 0.25591 -0.08511 0.25417 -0.08072 0.25417 -0.08048 " pathEditMode="relative" rAng="0" ptsTypes="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00" y="-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58 -0.10315 C 0.00365 -0.12258 0.0165 -0.14432 0.03768 -0.1605 C 0.13612 -0.23567 0.20053 -0.27706 0.31303 -0.28747 C 0.35764 -0.27776 0.40278 -0.26642 0.43612 -0.22202 C 0.45053 -0.20283 0.46702 -0.17322 0.47605 -0.14825 C 0.49688 -0.09066 0.47987 -0.12558 0.49462 -0.09691 C 0.49844 -0.06707 0.51806 -0.05019 0.53768 -0.03955 C 0.55747 -0.04487 0.57396 -0.06175 0.59306 -0.07031 C 0.60816 -0.08627 0.61719 -0.10246 0.62535 -0.12558 C 0.62865 -0.13506 0.63056 -0.1464 0.63299 -0.15634 C 0.63403 -0.1605 0.63612 -0.1686 0.63612 -0.16837 C 0.63559 -0.17276 0.63525 -0.17692 0.63455 -0.18086 C 0.63421 -0.18294 0.63299 -0.1871 0.63299 -0.18687 " pathEditMode="relative" rAng="0" ptsTypes="ffffffffffff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00" y="-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95 -0.00301 C 0.0342 -0.02151 0.03871 -0.04093 0.04652 -0.05828 C 0.07569 -0.12257 0.12326 -0.19033 0.17413 -0.22433 C 0.18906 -0.23427 0.21024 -0.23913 0.22656 -0.24283 C 0.27569 -0.24214 0.325 -0.24029 0.37413 -0.24075 C 0.41788 -0.24121 0.4158 -0.23867 0.43732 -0.26734 C 0.446 -0.29117 0.44462 -0.27613 0.44652 -0.31244 C 0.446 -0.31984 0.44496 -0.33487 0.44496 -0.33464 " pathEditMode="relative" rAng="0" ptsTypes="fffffff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0" y="-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23682E-6 C 0.02986 -0.02961 -0.01875 0.01688 0.01372 -0.0081 C 0.02882 -0.01966 0.04236 -0.03446 0.05695 -0.04718 C 0.06858 -0.05736 0.08646 -0.06915 0.09532 -0.08395 C 0.10816 -0.10569 0.11598 -0.12998 0.12309 -0.15565 C 0.12639 -0.1834 0.13073 -0.20976 0.1323 -0.23775 C 0.13177 -0.2692 0.13195 -0.30042 0.13073 -0.33187 C 0.12969 -0.35708 0.12605 -0.36309 0.12605 -0.38946 " pathEditMode="relative" ptsTypes="fffffff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1457 C -0.08281 -0.10175 -0.17257 -0.20143 -0.27326 -0.24606 C -0.28976 -0.25347 -0.30764 -0.25601 -0.32413 -0.26248 C -0.34826 -0.25971 -0.37257 -0.26017 -0.39635 -0.25416 C -0.41042 -0.25069 -0.42326 -0.24121 -0.43629 -0.23381 C -0.50486 -0.19449 -0.57153 -0.13552 -0.64705 -0.12511 C -0.66649 -0.11864 -0.67257 -0.11262 -0.68872 -0.09643 C -0.69792 -0.08718 -0.70365 -0.07701 -0.71476 -0.07192 C -0.7276 -0.05851 -0.7375 -0.05157 -0.7533 -0.04532 C -0.78767 -0.04741 -0.77413 -0.04278 -0.79323 -0.05134 C -0.79879 -0.05388 -0.81024 -0.05758 -0.81024 -0.05735 C -0.80504 -0.06198 -0.80087 -0.06359 -0.79479 -0.06568 C -0.7816 -0.06498 -0.76806 -0.06521 -0.75486 -0.06359 C -0.75191 -0.06313 -0.74566 -0.05966 -0.74566 -0.05943 C -0.74028 -0.05226 -0.73455 -0.04648 -0.72708 -0.04324 C -0.72448 -0.03307 -0.72552 -0.03908 -0.72552 -0.02474 " pathEditMode="relative" rAng="0" ptsTypes="fffffffffffffff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00" y="-1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069 C -0.02621 -0.0525 -0.05295 -0.10569 -0.07951 -0.15911 C -0.15399 -0.30851 -0.22413 -0.48381 -0.37187 -0.49722 C -0.39236 -0.49445 -0.41302 -0.49399 -0.43333 -0.48913 C -0.45469 -0.48404 -0.47344 -0.45814 -0.49028 -0.44195 C -0.49705 -0.42623 -0.50243 -0.40981 -0.51024 -0.39477 C -0.51632 -0.38321 -0.51319 -0.38737 -0.52413 -0.38252 C -0.52569 -0.38182 -0.52864 -0.38043 -0.52864 -0.3802 C -0.53316 -0.38205 -0.53594 -0.38182 -0.53941 -0.38645 C -0.54444 -0.39315 -0.54392 -0.39269 -0.54097 -0.39269 " pathEditMode="relative" rAng="0" ptsTypes="fffffffff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00" y="-24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nka\Desktop\obrazki\obrazki wszystkie\policjantka Luc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2771296"/>
            <a:ext cx="1285884" cy="4086704"/>
          </a:xfrm>
          <a:prstGeom prst="rect">
            <a:avLst/>
          </a:prstGeom>
          <a:noFill/>
        </p:spPr>
      </p:pic>
      <p:pic>
        <p:nvPicPr>
          <p:cNvPr id="3" name="Picture 3" descr="C:\Users\minka\Desktop\obrazki\obrazki wszystkie\strażak Bo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0"/>
            <a:ext cx="1356213" cy="3409949"/>
          </a:xfrm>
          <a:prstGeom prst="rect">
            <a:avLst/>
          </a:prstGeom>
          <a:noFill/>
        </p:spPr>
      </p:pic>
      <p:pic>
        <p:nvPicPr>
          <p:cNvPr id="4" name="Picture 5" descr="C:\Users\minka\Desktop\obrazki\obrazki wszystkie\lekarz Mark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3467072"/>
            <a:ext cx="1187452" cy="3390928"/>
          </a:xfrm>
          <a:prstGeom prst="rect">
            <a:avLst/>
          </a:prstGeom>
          <a:noFill/>
        </p:spPr>
      </p:pic>
      <p:pic>
        <p:nvPicPr>
          <p:cNvPr id="5" name="Picture 6" descr="C:\Users\minka\Desktop\obrazki\obrazki wszystkie\pielęgniarka Kate 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285728"/>
            <a:ext cx="1071569" cy="3286148"/>
          </a:xfrm>
          <a:prstGeom prst="rect">
            <a:avLst/>
          </a:prstGeom>
          <a:noFill/>
        </p:spPr>
      </p:pic>
      <p:pic>
        <p:nvPicPr>
          <p:cNvPr id="6" name="Picture 4" descr="C:\Users\minka\Desktop\obrazki\obrazki wszystkie\weterynarz ona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714356"/>
            <a:ext cx="948549" cy="3429024"/>
          </a:xfrm>
          <a:prstGeom prst="rect">
            <a:avLst/>
          </a:prstGeom>
          <a:noFill/>
        </p:spPr>
      </p:pic>
      <p:pic>
        <p:nvPicPr>
          <p:cNvPr id="7" name="Picture 7" descr="C:\Users\minka\Desktop\obrazki\obrazki wszystkie\nauczyciel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14810" y="2714620"/>
            <a:ext cx="1683073" cy="3571900"/>
          </a:xfrm>
          <a:prstGeom prst="rect">
            <a:avLst/>
          </a:prstGeom>
          <a:noFill/>
        </p:spPr>
      </p:pic>
      <p:sp>
        <p:nvSpPr>
          <p:cNvPr id="8" name="Ramka 7"/>
          <p:cNvSpPr/>
          <p:nvPr/>
        </p:nvSpPr>
        <p:spPr>
          <a:xfrm>
            <a:off x="0" y="642918"/>
            <a:ext cx="1285852" cy="3929090"/>
          </a:xfrm>
          <a:prstGeom prst="frame">
            <a:avLst>
              <a:gd name="adj1" fmla="val 42038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9" name="Ramka 8"/>
          <p:cNvSpPr/>
          <p:nvPr/>
        </p:nvSpPr>
        <p:spPr>
          <a:xfrm>
            <a:off x="3786182" y="2571744"/>
            <a:ext cx="2143140" cy="3929090"/>
          </a:xfrm>
          <a:prstGeom prst="frame">
            <a:avLst>
              <a:gd name="adj1" fmla="val 45685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0" name="Ramka 9"/>
          <p:cNvSpPr/>
          <p:nvPr/>
        </p:nvSpPr>
        <p:spPr>
          <a:xfrm>
            <a:off x="6286480" y="2357430"/>
            <a:ext cx="2571800" cy="4500570"/>
          </a:xfrm>
          <a:prstGeom prst="frame">
            <a:avLst>
              <a:gd name="adj1" fmla="val 4568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3" name="Ramka 12"/>
          <p:cNvSpPr/>
          <p:nvPr/>
        </p:nvSpPr>
        <p:spPr>
          <a:xfrm>
            <a:off x="1000100" y="2714596"/>
            <a:ext cx="1928826" cy="4143404"/>
          </a:xfrm>
          <a:prstGeom prst="frame">
            <a:avLst>
              <a:gd name="adj1" fmla="val 45685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4" name="Ramka 13"/>
          <p:cNvSpPr/>
          <p:nvPr/>
        </p:nvSpPr>
        <p:spPr>
          <a:xfrm>
            <a:off x="2214546" y="0"/>
            <a:ext cx="1928826" cy="3929090"/>
          </a:xfrm>
          <a:prstGeom prst="frame">
            <a:avLst>
              <a:gd name="adj1" fmla="val 45685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5" name="Pierścień 14"/>
          <p:cNvSpPr/>
          <p:nvPr/>
        </p:nvSpPr>
        <p:spPr>
          <a:xfrm>
            <a:off x="5286380" y="-428652"/>
            <a:ext cx="1785950" cy="1500198"/>
          </a:xfrm>
          <a:prstGeom prst="donut">
            <a:avLst>
              <a:gd name="adj" fmla="val 36003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5500694" y="857232"/>
            <a:ext cx="1285884" cy="28575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000364" y="0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missing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minka\Desktop\obrazki\obrazki wszystkie\policjantka Luc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714488"/>
            <a:ext cx="1285884" cy="4086704"/>
          </a:xfrm>
          <a:prstGeom prst="rect">
            <a:avLst/>
          </a:prstGeom>
          <a:noFill/>
        </p:spPr>
      </p:pic>
      <p:pic>
        <p:nvPicPr>
          <p:cNvPr id="4" name="Picture 3" descr="C:\Users\minka\Desktop\obrazki\obrazki wszystkie\strażak Bo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3448051"/>
            <a:ext cx="1356213" cy="3409949"/>
          </a:xfrm>
          <a:prstGeom prst="rect">
            <a:avLst/>
          </a:prstGeom>
          <a:noFill/>
        </p:spPr>
      </p:pic>
      <p:pic>
        <p:nvPicPr>
          <p:cNvPr id="5" name="Picture 5" descr="C:\Users\minka\Desktop\obrazki\obrazki wszystkie\lekarz Mark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785794"/>
            <a:ext cx="1187452" cy="3390928"/>
          </a:xfrm>
          <a:prstGeom prst="rect">
            <a:avLst/>
          </a:prstGeom>
          <a:noFill/>
        </p:spPr>
      </p:pic>
      <p:pic>
        <p:nvPicPr>
          <p:cNvPr id="6" name="Picture 4" descr="C:\Users\minka\Desktop\obrazki\obrazki wszystkie\weterynarz on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357166"/>
            <a:ext cx="948549" cy="3429024"/>
          </a:xfrm>
          <a:prstGeom prst="rect">
            <a:avLst/>
          </a:prstGeom>
          <a:noFill/>
        </p:spPr>
      </p:pic>
      <p:pic>
        <p:nvPicPr>
          <p:cNvPr id="7" name="Picture 7" descr="C:\Users\minka\Desktop\obrazki\obrazki wszystkie\nauczyciel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214554"/>
            <a:ext cx="1683073" cy="3571900"/>
          </a:xfrm>
          <a:prstGeom prst="rect">
            <a:avLst/>
          </a:prstGeom>
          <a:noFill/>
        </p:spPr>
      </p:pic>
      <p:pic>
        <p:nvPicPr>
          <p:cNvPr id="8" name="Picture 6" descr="C:\Users\minka\Desktop\obrazki\obrazki wszystkie\pielęgniarka Kate 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500042"/>
            <a:ext cx="1247775" cy="4186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000364" y="0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missing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minka\Desktop\obrazki\obrazki wszystkie\policjantka Luc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2214554"/>
            <a:ext cx="1285884" cy="4086704"/>
          </a:xfrm>
          <a:prstGeom prst="rect">
            <a:avLst/>
          </a:prstGeom>
          <a:noFill/>
        </p:spPr>
      </p:pic>
      <p:pic>
        <p:nvPicPr>
          <p:cNvPr id="4" name="Picture 3" descr="C:\Users\minka\Desktop\obrazki\obrazki wszystkie\strażak Bo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3448051"/>
            <a:ext cx="1356213" cy="3409949"/>
          </a:xfrm>
          <a:prstGeom prst="rect">
            <a:avLst/>
          </a:prstGeom>
          <a:noFill/>
        </p:spPr>
      </p:pic>
      <p:pic>
        <p:nvPicPr>
          <p:cNvPr id="5" name="Picture 5" descr="C:\Users\minka\Desktop\obrazki\obrazki wszystkie\lekarz Mark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785794"/>
            <a:ext cx="1187452" cy="3390928"/>
          </a:xfrm>
          <a:prstGeom prst="rect">
            <a:avLst/>
          </a:prstGeom>
          <a:noFill/>
        </p:spPr>
      </p:pic>
      <p:pic>
        <p:nvPicPr>
          <p:cNvPr id="6" name="Picture 4" descr="C:\Users\minka\Desktop\obrazki\obrazki wszystkie\weterynarz on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357166"/>
            <a:ext cx="948549" cy="3429024"/>
          </a:xfrm>
          <a:prstGeom prst="rect">
            <a:avLst/>
          </a:prstGeom>
          <a:noFill/>
        </p:spPr>
      </p:pic>
      <p:pic>
        <p:nvPicPr>
          <p:cNvPr id="7" name="Picture 7" descr="C:\Users\minka\Desktop\obrazki\obrazki wszystkie\nauczyciel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1071546"/>
            <a:ext cx="1683073" cy="3571900"/>
          </a:xfrm>
          <a:prstGeom prst="rect">
            <a:avLst/>
          </a:prstGeom>
          <a:noFill/>
        </p:spPr>
      </p:pic>
      <p:pic>
        <p:nvPicPr>
          <p:cNvPr id="8" name="Picture 6" descr="C:\Users\minka\Desktop\obrazki\obrazki wszystkie\pielęgniarka Kate 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1500174"/>
            <a:ext cx="1247775" cy="4186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000364" y="0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missing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minka\Desktop\obrazki\obrazki wszystkie\policjantka Luc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2428868"/>
            <a:ext cx="1285884" cy="4086704"/>
          </a:xfrm>
          <a:prstGeom prst="rect">
            <a:avLst/>
          </a:prstGeom>
          <a:noFill/>
        </p:spPr>
      </p:pic>
      <p:pic>
        <p:nvPicPr>
          <p:cNvPr id="4" name="Picture 3" descr="C:\Users\minka\Desktop\obrazki\obrazki wszystkie\strażak Bo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786058"/>
            <a:ext cx="1356213" cy="3409949"/>
          </a:xfrm>
          <a:prstGeom prst="rect">
            <a:avLst/>
          </a:prstGeom>
          <a:noFill/>
        </p:spPr>
      </p:pic>
      <p:pic>
        <p:nvPicPr>
          <p:cNvPr id="5" name="Picture 5" descr="C:\Users\minka\Desktop\obrazki\obrazki wszystkie\lekarz Mark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785794"/>
            <a:ext cx="1187452" cy="3390928"/>
          </a:xfrm>
          <a:prstGeom prst="rect">
            <a:avLst/>
          </a:prstGeom>
          <a:noFill/>
        </p:spPr>
      </p:pic>
      <p:pic>
        <p:nvPicPr>
          <p:cNvPr id="6" name="Picture 4" descr="C:\Users\minka\Desktop\obrazki\obrazki wszystkie\weterynarz on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357166"/>
            <a:ext cx="948549" cy="3429024"/>
          </a:xfrm>
          <a:prstGeom prst="rect">
            <a:avLst/>
          </a:prstGeom>
          <a:noFill/>
        </p:spPr>
      </p:pic>
      <p:pic>
        <p:nvPicPr>
          <p:cNvPr id="7" name="Picture 7" descr="C:\Users\minka\Desktop\obrazki\obrazki wszystkie\nauczyciel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1071546"/>
            <a:ext cx="1683073" cy="3571900"/>
          </a:xfrm>
          <a:prstGeom prst="rect">
            <a:avLst/>
          </a:prstGeom>
          <a:noFill/>
        </p:spPr>
      </p:pic>
      <p:pic>
        <p:nvPicPr>
          <p:cNvPr id="8" name="Picture 6" descr="C:\Users\minka\Desktop\obrazki\obrazki wszystkie\pielęgniarka Kate 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1500174"/>
            <a:ext cx="1247775" cy="4186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357166"/>
            <a:ext cx="37026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kngfeokfdso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3500430" y="357166"/>
            <a:ext cx="20710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doctor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5357818" y="357166"/>
            <a:ext cx="39035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jhgdrosbtpro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0" y="1571612"/>
            <a:ext cx="60690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kilbgfswtvdsaeee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5857884" y="1571612"/>
            <a:ext cx="21416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nurse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7786710" y="1571612"/>
            <a:ext cx="1565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Tult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0" y="3857628"/>
            <a:ext cx="2470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kjdnsbfi</a:t>
            </a:r>
            <a:endParaRPr lang="pl-PL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2285984" y="3857628"/>
            <a:ext cx="3066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firefighter</a:t>
            </a:r>
            <a:endParaRPr lang="pl-PL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0" y="2714620"/>
            <a:ext cx="2180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kjuhhb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2000232" y="2714620"/>
            <a:ext cx="37721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policeofficer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5572132" y="2714620"/>
            <a:ext cx="3709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kjnhfsgetaoj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5143504" y="3857628"/>
            <a:ext cx="41554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lkghysjaknhfn</a:t>
            </a:r>
            <a:endParaRPr lang="pl-PL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4669698" y="4929198"/>
            <a:ext cx="46506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jndlssjsjsjlsoqoj</a:t>
            </a:r>
            <a:endParaRPr lang="pl-PL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3714744" y="4929198"/>
            <a:ext cx="1088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vet</a:t>
            </a:r>
            <a:endParaRPr lang="pl-PL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3" name="Prostokąt 22"/>
          <p:cNvSpPr/>
          <p:nvPr/>
        </p:nvSpPr>
        <p:spPr>
          <a:xfrm>
            <a:off x="-285784" y="4929198"/>
            <a:ext cx="4194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dksneykdmhd</a:t>
            </a:r>
            <a:endParaRPr lang="pl-PL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0" y="5934670"/>
            <a:ext cx="42448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kgfdxsyoihgu</a:t>
            </a:r>
            <a:endParaRPr lang="pl-PL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26" name="Prostokąt 25"/>
          <p:cNvSpPr/>
          <p:nvPr/>
        </p:nvSpPr>
        <p:spPr>
          <a:xfrm>
            <a:off x="4071934" y="5934670"/>
            <a:ext cx="2733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jffggghjl</a:t>
            </a:r>
            <a:endParaRPr lang="pl-PL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27" name="Prostokąt 26"/>
          <p:cNvSpPr/>
          <p:nvPr/>
        </p:nvSpPr>
        <p:spPr>
          <a:xfrm>
            <a:off x="6601765" y="5934670"/>
            <a:ext cx="25422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teacher</a:t>
            </a:r>
            <a:endParaRPr lang="pl-PL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Bernard MT Condense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2 0.02082 L -0.01962 -0.081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Vijaya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6586E-6 L 1.38889E-6 -0.1022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w Cen MT Condensed Extra 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4255E-6 L 0.00417 -0.0682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3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Vivaldi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55412E-6 L -0.00434 -0.0878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Impact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9.3432E-7 L 0.00278 -0.0654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51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unga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94265E-7 L 0.00139 -0.0649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3" grpId="0"/>
      <p:bldP spid="13" grpId="1"/>
      <p:bldP spid="16" grpId="0"/>
      <p:bldP spid="16" grpId="1"/>
      <p:bldP spid="18" grpId="0"/>
      <p:bldP spid="18" grpId="1"/>
      <p:bldP spid="22" grpId="0"/>
      <p:bldP spid="22" grpId="1"/>
      <p:bldP spid="27" grpId="0"/>
      <p:bldP spid="2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inka\Desktop\obrazki\obrazki wszystkie\szpi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500042"/>
            <a:ext cx="3328987" cy="1947863"/>
          </a:xfrm>
          <a:prstGeom prst="rect">
            <a:avLst/>
          </a:prstGeom>
          <a:noFill/>
        </p:spPr>
      </p:pic>
      <p:pic>
        <p:nvPicPr>
          <p:cNvPr id="26627" name="Picture 3" descr="C:\Users\minka\Desktop\obrazki\obrazki wszystkie\szkoła kol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3468687" cy="1725613"/>
          </a:xfrm>
          <a:prstGeom prst="rect">
            <a:avLst/>
          </a:prstGeom>
          <a:noFill/>
        </p:spPr>
      </p:pic>
      <p:pic>
        <p:nvPicPr>
          <p:cNvPr id="2050" name="Picture 2" descr="C:\Users\minka\Desktop\obrazki\obrazki wszystkie\budynki w mieści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4482020"/>
            <a:ext cx="2928958" cy="2375980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3143240" y="0"/>
            <a:ext cx="6215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minka\Downloads\fire-station-48937_128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428868"/>
            <a:ext cx="3214678" cy="2722430"/>
          </a:xfrm>
          <a:prstGeom prst="rect">
            <a:avLst/>
          </a:prstGeom>
          <a:noFill/>
        </p:spPr>
      </p:pic>
      <p:pic>
        <p:nvPicPr>
          <p:cNvPr id="26628" name="Picture 4" descr="C:\Users\minka\Desktop\obrazki\obrazki wszystkie\weterynarz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2428868"/>
            <a:ext cx="3081366" cy="2331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000364" y="0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Whose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minka\Desktop\Projekt CLIL\Helpf\peoplehelp\shutterstock_85480825 [Przekonwertowany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285860"/>
            <a:ext cx="1742800" cy="1300149"/>
          </a:xfrm>
          <a:prstGeom prst="rect">
            <a:avLst/>
          </a:prstGeom>
          <a:noFill/>
        </p:spPr>
      </p:pic>
      <p:pic>
        <p:nvPicPr>
          <p:cNvPr id="5123" name="Picture 3" descr="C:\Users\minka\Desktop\Projekt CLIL\Helpf\peoplehelp\shutterstock_585052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571480"/>
            <a:ext cx="2553208" cy="1928826"/>
          </a:xfrm>
          <a:prstGeom prst="rect">
            <a:avLst/>
          </a:prstGeom>
          <a:noFill/>
        </p:spPr>
      </p:pic>
      <p:pic>
        <p:nvPicPr>
          <p:cNvPr id="5124" name="Picture 4" descr="C:\Users\minka\Desktop\Projekt CLIL\Helpf\peoplehelp\shutterstock_1736855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500042"/>
            <a:ext cx="1866224" cy="2247026"/>
          </a:xfrm>
          <a:prstGeom prst="rect">
            <a:avLst/>
          </a:prstGeom>
          <a:noFill/>
        </p:spPr>
      </p:pic>
      <p:pic>
        <p:nvPicPr>
          <p:cNvPr id="5125" name="Picture 5" descr="C:\Users\minka\Desktop\Projekt CLIL\Helpf\peoplehelp\shutterstock_1087013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86124"/>
            <a:ext cx="3816804" cy="2428892"/>
          </a:xfrm>
          <a:prstGeom prst="rect">
            <a:avLst/>
          </a:prstGeom>
          <a:noFill/>
        </p:spPr>
      </p:pic>
      <p:pic>
        <p:nvPicPr>
          <p:cNvPr id="5126" name="Picture 6" descr="C:\Users\minka\Desktop\Projekt CLIL\Helpf\peoplehelp\shutterstock_20483743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16" y="642918"/>
            <a:ext cx="2000264" cy="2000264"/>
          </a:xfrm>
          <a:prstGeom prst="rect">
            <a:avLst/>
          </a:prstGeom>
          <a:noFill/>
        </p:spPr>
      </p:pic>
      <p:pic>
        <p:nvPicPr>
          <p:cNvPr id="5127" name="Picture 7" descr="C:\Users\minka\Desktop\Projekt CLIL\Helpf\peoplehelp\shutterstock_21283293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4" y="3214686"/>
            <a:ext cx="2000264" cy="2000264"/>
          </a:xfrm>
          <a:prstGeom prst="rect">
            <a:avLst/>
          </a:prstGeom>
          <a:noFill/>
        </p:spPr>
      </p:pic>
      <p:pic>
        <p:nvPicPr>
          <p:cNvPr id="5128" name="Picture 8" descr="C:\Users\minka\Desktop\Projekt CLIL\Helpf\peoplehelp\shutterstock_16087206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4000504"/>
            <a:ext cx="3214710" cy="21454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minka\Desktop\obrazki\obrazki wszystkie\dziecko z psem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2071678"/>
            <a:ext cx="3643337" cy="4594344"/>
          </a:xfrm>
          <a:prstGeom prst="rect">
            <a:avLst/>
          </a:prstGeom>
          <a:noFill/>
        </p:spPr>
      </p:pic>
      <p:pic>
        <p:nvPicPr>
          <p:cNvPr id="6150" name="Picture 6" descr="C:\Users\minka\Desktop\obrazki\obrazki wszystkie\dziewczynka 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500330" cy="5286165"/>
          </a:xfrm>
          <a:prstGeom prst="rect">
            <a:avLst/>
          </a:prstGeom>
          <a:noFill/>
        </p:spPr>
      </p:pic>
      <p:pic>
        <p:nvPicPr>
          <p:cNvPr id="6146" name="Picture 2" descr="C:\Users\minka\Desktop\obrazki\obrazki wszystkie\kajdank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786322"/>
            <a:ext cx="1285884" cy="1000132"/>
          </a:xfrm>
          <a:prstGeom prst="rect">
            <a:avLst/>
          </a:prstGeom>
          <a:noFill/>
        </p:spPr>
      </p:pic>
      <p:sp>
        <p:nvSpPr>
          <p:cNvPr id="7" name="pole tekstowe 6"/>
          <p:cNvSpPr txBox="1"/>
          <p:nvPr/>
        </p:nvSpPr>
        <p:spPr>
          <a:xfrm>
            <a:off x="2500298" y="428604"/>
            <a:ext cx="5572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!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Ela. </a:t>
            </a: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want to be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………………………..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357290" y="5288340"/>
            <a:ext cx="55721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!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Olek. 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animals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want to be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………………………..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286116" y="2500306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police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officer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2786050" y="3786190"/>
            <a:ext cx="962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vet. </a:t>
            </a:r>
            <a:endParaRPr lang="pl-PL" sz="2400" b="1" dirty="0">
              <a:solidFill>
                <a:srgbClr val="00B050"/>
              </a:solidFill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857488" y="3071810"/>
            <a:ext cx="1228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nurse</a:t>
            </a:r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pl-PL" sz="2400" b="1" dirty="0">
              <a:solidFill>
                <a:srgbClr val="00B050"/>
              </a:solidFill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3428992" y="4143380"/>
            <a:ext cx="1503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l-PL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pl-PL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l-PL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l-PL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28585E-6 C 0.00347 -0.02105 0.00885 -0.03793 0.01545 -0.05736 C 0.0217 -0.07586 0.02621 -0.09598 0.03541 -0.11263 C 0.04305 -0.12627 0.05225 -0.14316 0.06163 -0.15564 C 0.06753 -0.16351 0.07517 -0.17114 0.08003 -0.18039 C 0.08576 -0.19126 0.09097 -0.20236 0.09687 -0.21323 C 0.09861 -0.22017 0.09739 -0.21786 0.1 -0.22132 " pathEditMode="relative" ptsTypes="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0.08233 C -0.0066 0.13876 0.00816 0.19287 0.0191 0.24838 C 0.02136 0.25925 0.02691 0.2685 0.02986 0.27914 C 0.03507 0.29856 0.04132 0.32053 0.04514 0.34065 C 0.04566 0.35083 0.04584 0.36124 0.0467 0.37141 C 0.04688 0.37349 0.04827 0.37742 0.04827 0.37766 " pathEditMode="relative" rAng="0" ptsTypes="fffff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" y="1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85720" y="2643182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want to be 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1928794" y="857232"/>
            <a:ext cx="2643206" cy="1714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2285984" y="1428736"/>
            <a:ext cx="2928958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 flipV="1">
            <a:off x="2590784" y="2571744"/>
            <a:ext cx="3338538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2214546" y="2928934"/>
            <a:ext cx="321471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1785918" y="3214686"/>
            <a:ext cx="3500462" cy="1571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 rot="16200000" flipH="1">
            <a:off x="1571604" y="3357562"/>
            <a:ext cx="2786082" cy="27860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5" descr="C:\Users\minka\Desktop\obrazki\obrazki wszystkie\stetosko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785926"/>
            <a:ext cx="1697041" cy="1450424"/>
          </a:xfrm>
          <a:prstGeom prst="rect">
            <a:avLst/>
          </a:prstGeom>
          <a:noFill/>
        </p:spPr>
      </p:pic>
      <p:pic>
        <p:nvPicPr>
          <p:cNvPr id="27" name="Picture 4" descr="C:\Users\minka\Desktop\obrazki\obrazki wszystkie\strzykaw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6487">
            <a:off x="5435773" y="3584949"/>
            <a:ext cx="1979835" cy="357424"/>
          </a:xfrm>
          <a:prstGeom prst="rect">
            <a:avLst/>
          </a:prstGeom>
          <a:noFill/>
        </p:spPr>
      </p:pic>
      <p:pic>
        <p:nvPicPr>
          <p:cNvPr id="28" name="Picture 5" descr="C:\Users\minka\Desktop\Projekt CLIL\Helpf\peoplehelp\shutterstock_1087013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312331"/>
            <a:ext cx="2428892" cy="1545669"/>
          </a:xfrm>
          <a:prstGeom prst="rect">
            <a:avLst/>
          </a:prstGeom>
          <a:noFill/>
        </p:spPr>
      </p:pic>
      <p:pic>
        <p:nvPicPr>
          <p:cNvPr id="25" name="Picture 8" descr="C:\Users\minka\Desktop\Projekt CLIL\Helpf\peoplehelp\shutterstock_85480825 [Przekonwertowany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785794"/>
            <a:ext cx="1336967" cy="997392"/>
          </a:xfrm>
          <a:prstGeom prst="rect">
            <a:avLst/>
          </a:prstGeom>
          <a:noFill/>
        </p:spPr>
      </p:pic>
      <p:pic>
        <p:nvPicPr>
          <p:cNvPr id="29" name="Picture 2" descr="C:\Users\minka\Desktop\obrazki\obrazki wszystkie\kajdank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214290"/>
            <a:ext cx="1285884" cy="1000132"/>
          </a:xfrm>
          <a:prstGeom prst="rect">
            <a:avLst/>
          </a:prstGeom>
          <a:noFill/>
        </p:spPr>
      </p:pic>
      <p:pic>
        <p:nvPicPr>
          <p:cNvPr id="31" name="Picture 3" descr="C:\Users\minka\Desktop\Projekt CLIL\Helpf\peoplehelp\shutterstock_2475844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5462472" flipV="1">
            <a:off x="5329875" y="4260288"/>
            <a:ext cx="1464479" cy="9763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inka\Desktop\obrazki\obrazki wszystkie\dziewczynak ból głowy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71480"/>
            <a:ext cx="1980279" cy="221457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857488" y="428604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Julka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has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problem.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928926" y="1357298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sz="20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Monday</a:t>
            </a:r>
            <a:r>
              <a:rPr lang="pl-PL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to be a 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2857488" y="2357430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sz="20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Tuesday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he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to be a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643042" y="3214686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sz="20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Wednesday</a:t>
            </a:r>
            <a:r>
              <a:rPr lang="pl-PL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to be a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286116" y="4000504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Thursday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to be a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00034" y="4643446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sz="20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Friday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to be a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928794" y="5500702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sz="20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Saturday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to be a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785786" y="6286520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Sunday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to be a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minka\Desktop\obrazki\obrazki wszystkie\kajdank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285992"/>
            <a:ext cx="1285884" cy="1000132"/>
          </a:xfrm>
          <a:prstGeom prst="rect">
            <a:avLst/>
          </a:prstGeom>
          <a:noFill/>
        </p:spPr>
      </p:pic>
      <p:pic>
        <p:nvPicPr>
          <p:cNvPr id="7171" name="Picture 3" descr="C:\Users\minka\Desktop\Projekt CLIL\Helpf\peoplehelp\shutterstock_252675805 [Przekonwertowany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928670"/>
            <a:ext cx="1495731" cy="1140373"/>
          </a:xfrm>
          <a:prstGeom prst="rect">
            <a:avLst/>
          </a:prstGeom>
          <a:noFill/>
        </p:spPr>
      </p:pic>
      <p:pic>
        <p:nvPicPr>
          <p:cNvPr id="7172" name="Picture 4" descr="C:\Users\minka\Desktop\obrazki\obrazki wszystkie\strzykawk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6487">
            <a:off x="4649955" y="3156322"/>
            <a:ext cx="1979835" cy="357424"/>
          </a:xfrm>
          <a:prstGeom prst="rect">
            <a:avLst/>
          </a:prstGeom>
          <a:noFill/>
        </p:spPr>
      </p:pic>
      <p:pic>
        <p:nvPicPr>
          <p:cNvPr id="7173" name="Picture 5" descr="C:\Users\minka\Desktop\obrazki\obrazki wszystkie\stetoskop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3643314"/>
            <a:ext cx="1697041" cy="1450424"/>
          </a:xfrm>
          <a:prstGeom prst="rect">
            <a:avLst/>
          </a:prstGeom>
          <a:noFill/>
        </p:spPr>
      </p:pic>
      <p:pic>
        <p:nvPicPr>
          <p:cNvPr id="7175" name="Picture 7" descr="C:\Users\minka\Desktop\obrazki\obrazki wszystkie\książka bw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4429132"/>
            <a:ext cx="773355" cy="1168736"/>
          </a:xfrm>
          <a:prstGeom prst="rect">
            <a:avLst/>
          </a:prstGeom>
          <a:noFill/>
        </p:spPr>
      </p:pic>
      <p:pic>
        <p:nvPicPr>
          <p:cNvPr id="7176" name="Picture 8" descr="C:\Users\minka\Desktop\Projekt CLIL\Helpf\peoplehelp\shutterstock_85480825 [Przekonwertowany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43372" y="5929331"/>
            <a:ext cx="1336967" cy="997392"/>
          </a:xfrm>
          <a:prstGeom prst="rect">
            <a:avLst/>
          </a:prstGeom>
          <a:noFill/>
        </p:spPr>
      </p:pic>
      <p:pic>
        <p:nvPicPr>
          <p:cNvPr id="20" name="Picture 2" descr="C:\Users\minka\Desktop\obrazki\obrazki wszystkie\pies zadowolony kolor jpg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86380" y="4929198"/>
            <a:ext cx="1340313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57224" y="571480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latin typeface="Broadway" pitchFamily="82" charset="0"/>
                <a:cs typeface="Times New Roman" pitchFamily="18" charset="0"/>
              </a:rPr>
              <a:t>PROJECT</a:t>
            </a:r>
            <a:endParaRPr lang="pl-PL" sz="3600" dirty="0">
              <a:latin typeface="Broadway" pitchFamily="82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785786" y="1571612"/>
            <a:ext cx="335758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Think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future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job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and design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uniform.</a:t>
            </a:r>
          </a:p>
          <a:p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Prepare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photo</a:t>
            </a:r>
          </a:p>
          <a:p>
            <a:pPr>
              <a:buFontTx/>
              <a:buChar char="-"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old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magazines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and materials</a:t>
            </a:r>
          </a:p>
          <a:p>
            <a:pPr>
              <a:buFontTx/>
              <a:buChar char="-"/>
            </a:pP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scissors</a:t>
            </a: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glue</a:t>
            </a: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3509022" y="1491583"/>
            <a:ext cx="6197925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447</Words>
  <Application>Microsoft Office PowerPoint</Application>
  <PresentationFormat>Pokaz na ekranie (4:3)</PresentationFormat>
  <Paragraphs>134</Paragraphs>
  <Slides>17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8" baseType="lpstr">
      <vt:lpstr>Arial</vt:lpstr>
      <vt:lpstr>Bernard MT Condensed</vt:lpstr>
      <vt:lpstr>Broadway</vt:lpstr>
      <vt:lpstr>Calibri</vt:lpstr>
      <vt:lpstr>Impact</vt:lpstr>
      <vt:lpstr>Times New Roman</vt:lpstr>
      <vt:lpstr>Tunga</vt:lpstr>
      <vt:lpstr>Tw Cen MT Condensed Extra Bold</vt:lpstr>
      <vt:lpstr>Vijaya</vt:lpstr>
      <vt:lpstr>Vivaldi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43</cp:revision>
  <dcterms:created xsi:type="dcterms:W3CDTF">2015-05-31T11:12:33Z</dcterms:created>
  <dcterms:modified xsi:type="dcterms:W3CDTF">2015-08-06T14:00:52Z</dcterms:modified>
</cp:coreProperties>
</file>