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8" r:id="rId10"/>
    <p:sldId id="266" r:id="rId11"/>
    <p:sldId id="269" r:id="rId12"/>
    <p:sldId id="270" r:id="rId13"/>
    <p:sldId id="265" r:id="rId14"/>
    <p:sldId id="267" r:id="rId15"/>
    <p:sldId id="264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roundedCorners val="1"/>
  <c:style val="2"/>
  <c:chart>
    <c:title>
      <c:tx>
        <c:rich>
          <a:bodyPr/>
          <a:lstStyle/>
          <a:p>
            <a:pPr>
              <a:defRPr/>
            </a:pPr>
            <a:r>
              <a:rPr lang="pl-PL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pl-PL" baseline="0" dirty="0" smtClean="0">
                <a:latin typeface="Times New Roman" pitchFamily="18" charset="0"/>
                <a:cs typeface="Times New Roman" pitchFamily="18" charset="0"/>
              </a:rPr>
              <a:t> many sportsmen will </a:t>
            </a:r>
            <a:r>
              <a:rPr lang="pl-PL" baseline="0" dirty="0" err="1" smtClean="0"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pl-PL" baseline="0" dirty="0" smtClean="0">
                <a:latin typeface="Times New Roman" pitchFamily="18" charset="0"/>
                <a:cs typeface="Times New Roman" pitchFamily="18" charset="0"/>
              </a:rPr>
              <a:t> part </a:t>
            </a:r>
            <a:r>
              <a:rPr lang="pl-PL" baseline="0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pl-PL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baseline="0" dirty="0" err="1" smtClean="0">
                <a:latin typeface="Times New Roman" pitchFamily="18" charset="0"/>
                <a:cs typeface="Times New Roman" pitchFamily="18" charset="0"/>
              </a:rPr>
              <a:t>competitions</a:t>
            </a:r>
            <a:r>
              <a:rPr lang="pl-PL" baseline="0" dirty="0" smtClean="0">
                <a:latin typeface="Times New Roman" pitchFamily="18" charset="0"/>
                <a:cs typeface="Times New Roman" pitchFamily="18" charset="0"/>
              </a:rPr>
              <a:t>?  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c:rich>
      </c:tx>
      <c:overlay val="1"/>
    </c:title>
    <c:autoTitleDeleted val="0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cat>
            <c:strRef>
              <c:f>Arkusz1!$A$2:$A$4</c:f>
              <c:strCache>
                <c:ptCount val="3"/>
                <c:pt idx="0">
                  <c:v>1. kwartał</c:v>
                </c:pt>
                <c:pt idx="1">
                  <c:v>2. kwartał</c:v>
                </c:pt>
                <c:pt idx="2">
                  <c:v>3. kwartał</c:v>
                </c:pt>
              </c:strCache>
            </c:strRef>
          </c:cat>
          <c:val>
            <c:numRef>
              <c:f>Arkusz1!$B$2:$B$4</c:f>
              <c:numCache>
                <c:formatCode>General</c:formatCode>
                <c:ptCount val="3"/>
                <c:pt idx="0">
                  <c:v>4.5</c:v>
                </c:pt>
                <c:pt idx="1">
                  <c:v>2.25</c:v>
                </c:pt>
                <c:pt idx="2">
                  <c:v>2.25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1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DA5592-288E-4D69-A501-86885052BDE4}" type="doc">
      <dgm:prSet loTypeId="urn:microsoft.com/office/officeart/2005/8/layout/bProcess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pl-PL"/>
        </a:p>
      </dgm:t>
    </dgm:pt>
    <dgm:pt modelId="{CB64C837-517C-48D8-9A02-2D0195DC7863}">
      <dgm:prSet phldrT="[Tekst]"/>
      <dgm:spPr/>
      <dgm:t>
        <a:bodyPr/>
        <a:lstStyle/>
        <a:p>
          <a:r>
            <a:rPr lang="pl-PL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tennis</a:t>
          </a:r>
          <a:endParaRPr lang="pl-PL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6BBD24F-F824-44BB-A86E-C0BAD9F7ADDF}" type="parTrans" cxnId="{C6B44303-C9E1-4303-B2D2-EEDFD8D38E78}">
      <dgm:prSet/>
      <dgm:spPr/>
      <dgm:t>
        <a:bodyPr/>
        <a:lstStyle/>
        <a:p>
          <a:endParaRPr lang="pl-PL"/>
        </a:p>
      </dgm:t>
    </dgm:pt>
    <dgm:pt modelId="{88BFFEEF-69C3-4B17-8F0E-DBB83ED5DDEE}" type="sibTrans" cxnId="{C6B44303-C9E1-4303-B2D2-EEDFD8D38E78}">
      <dgm:prSet/>
      <dgm:spPr/>
      <dgm:t>
        <a:bodyPr/>
        <a:lstStyle/>
        <a:p>
          <a:endParaRPr lang="pl-PL"/>
        </a:p>
      </dgm:t>
    </dgm:pt>
    <dgm:pt modelId="{61AAC705-8CEC-447F-B61C-F36A1C3559B5}">
      <dgm:prSet phldrT="[Tekst]" custT="1"/>
      <dgm:spPr/>
      <dgm:t>
        <a:bodyPr/>
        <a:lstStyle/>
        <a:p>
          <a:r>
            <a:rPr lang="pl-PL" sz="3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sailing</a:t>
          </a:r>
          <a:endParaRPr lang="pl-PL" sz="3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61D154C-0E7F-4D0E-88B4-020263B20AFB}" type="parTrans" cxnId="{6145B53D-A965-4874-8EE6-393715D519E0}">
      <dgm:prSet/>
      <dgm:spPr/>
      <dgm:t>
        <a:bodyPr/>
        <a:lstStyle/>
        <a:p>
          <a:endParaRPr lang="pl-PL"/>
        </a:p>
      </dgm:t>
    </dgm:pt>
    <dgm:pt modelId="{70A8F447-2BCF-4E53-A99C-0F7DCF7EC671}" type="sibTrans" cxnId="{6145B53D-A965-4874-8EE6-393715D519E0}">
      <dgm:prSet/>
      <dgm:spPr/>
      <dgm:t>
        <a:bodyPr/>
        <a:lstStyle/>
        <a:p>
          <a:endParaRPr lang="pl-PL"/>
        </a:p>
      </dgm:t>
    </dgm:pt>
    <dgm:pt modelId="{131A88D0-FDC7-4689-9982-3542ACECED0E}">
      <dgm:prSet phldrT="[Tekst]" custT="1"/>
      <dgm:spPr/>
      <dgm:t>
        <a:bodyPr/>
        <a:lstStyle/>
        <a:p>
          <a:r>
            <a:rPr lang="pl-PL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swimming</a:t>
          </a:r>
          <a:endParaRPr lang="pl-PL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3E603AA-5D81-4878-93E5-A9F62E0E8FC3}" type="parTrans" cxnId="{4BBE7967-6342-438D-9744-2049A77FD9FC}">
      <dgm:prSet/>
      <dgm:spPr/>
      <dgm:t>
        <a:bodyPr/>
        <a:lstStyle/>
        <a:p>
          <a:endParaRPr lang="pl-PL"/>
        </a:p>
      </dgm:t>
    </dgm:pt>
    <dgm:pt modelId="{E1B16A23-AEC8-4D13-84C6-12A5EF363D78}" type="sibTrans" cxnId="{4BBE7967-6342-438D-9744-2049A77FD9FC}">
      <dgm:prSet/>
      <dgm:spPr/>
      <dgm:t>
        <a:bodyPr/>
        <a:lstStyle/>
        <a:p>
          <a:endParaRPr lang="pl-PL"/>
        </a:p>
      </dgm:t>
    </dgm:pt>
    <dgm:pt modelId="{21D88982-9C30-4BD7-9662-3C9113232D92}">
      <dgm:prSet phldrT="[Tekst]" custT="1"/>
      <dgm:spPr/>
      <dgm:t>
        <a:bodyPr/>
        <a:lstStyle/>
        <a:p>
          <a:r>
            <a:rPr lang="pl-PL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ski</a:t>
          </a:r>
          <a:r>
            <a:rPr lang="pl-PL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jumping</a:t>
          </a:r>
          <a:endParaRPr lang="pl-PL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3376A23-7941-4972-B5A5-AC6D9538F364}" type="parTrans" cxnId="{BA43DBCD-18C3-4651-ABD8-2CCF2334EFF9}">
      <dgm:prSet/>
      <dgm:spPr/>
      <dgm:t>
        <a:bodyPr/>
        <a:lstStyle/>
        <a:p>
          <a:endParaRPr lang="pl-PL"/>
        </a:p>
      </dgm:t>
    </dgm:pt>
    <dgm:pt modelId="{5FA83E32-2F9B-4C23-AC95-61BEB1BFEB8E}" type="sibTrans" cxnId="{BA43DBCD-18C3-4651-ABD8-2CCF2334EFF9}">
      <dgm:prSet/>
      <dgm:spPr/>
      <dgm:t>
        <a:bodyPr/>
        <a:lstStyle/>
        <a:p>
          <a:endParaRPr lang="pl-PL"/>
        </a:p>
      </dgm:t>
    </dgm:pt>
    <dgm:pt modelId="{4FD3FEAB-633E-47B9-A5D5-B535E9202CF5}">
      <dgm:prSet phldrT="[Tekst]" custT="1"/>
      <dgm:spPr/>
      <dgm:t>
        <a:bodyPr/>
        <a:lstStyle/>
        <a:p>
          <a:r>
            <a:rPr lang="pl-PL" sz="35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boxing</a:t>
          </a:r>
          <a:endParaRPr lang="pl-PL" sz="35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3AA58C4-DB93-426A-98DA-32995B1C6DE1}" type="parTrans" cxnId="{666854E3-8A5E-4A09-B0C8-CC69A6118340}">
      <dgm:prSet/>
      <dgm:spPr/>
      <dgm:t>
        <a:bodyPr/>
        <a:lstStyle/>
        <a:p>
          <a:endParaRPr lang="pl-PL"/>
        </a:p>
      </dgm:t>
    </dgm:pt>
    <dgm:pt modelId="{4E5ABCCD-62C1-4C6F-9AF0-2932B0C21988}" type="sibTrans" cxnId="{666854E3-8A5E-4A09-B0C8-CC69A6118340}">
      <dgm:prSet/>
      <dgm:spPr/>
      <dgm:t>
        <a:bodyPr/>
        <a:lstStyle/>
        <a:p>
          <a:endParaRPr lang="pl-PL"/>
        </a:p>
      </dgm:t>
    </dgm:pt>
    <dgm:pt modelId="{95C9CE0C-F370-474B-9A6D-5E8A0DD9307A}">
      <dgm:prSet phldrT="[Tekst]" custT="1"/>
      <dgm:spPr/>
      <dgm:t>
        <a:bodyPr/>
        <a:lstStyle/>
        <a:p>
          <a:r>
            <a:rPr lang="pl-PL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skiing</a:t>
          </a:r>
          <a:endParaRPr lang="pl-PL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90F1D7-539B-4839-82EF-7FF13EA9387E}" type="parTrans" cxnId="{85C3F74D-F3BC-4E88-A97E-19C7431D38A3}">
      <dgm:prSet/>
      <dgm:spPr/>
      <dgm:t>
        <a:bodyPr/>
        <a:lstStyle/>
        <a:p>
          <a:endParaRPr lang="pl-PL"/>
        </a:p>
      </dgm:t>
    </dgm:pt>
    <dgm:pt modelId="{DBF5043D-3399-42E3-93DA-DA36A93EE44C}" type="sibTrans" cxnId="{85C3F74D-F3BC-4E88-A97E-19C7431D38A3}">
      <dgm:prSet/>
      <dgm:spPr/>
      <dgm:t>
        <a:bodyPr/>
        <a:lstStyle/>
        <a:p>
          <a:endParaRPr lang="pl-PL"/>
        </a:p>
      </dgm:t>
    </dgm:pt>
    <dgm:pt modelId="{2F1CA376-C712-458C-AADF-CAB59A0DA950}">
      <dgm:prSet phldrT="[Tekst]" custT="1"/>
      <dgm:spPr/>
      <dgm:t>
        <a:bodyPr/>
        <a:lstStyle/>
        <a:p>
          <a:r>
            <a:rPr lang="pl-PL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football</a:t>
          </a:r>
          <a:endParaRPr lang="pl-PL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A7EFFFE-9689-42F1-BFF4-C9E5B996C4C8}" type="parTrans" cxnId="{75087F53-FC45-486E-84EA-F32FAC6D63A0}">
      <dgm:prSet/>
      <dgm:spPr/>
      <dgm:t>
        <a:bodyPr/>
        <a:lstStyle/>
        <a:p>
          <a:endParaRPr lang="pl-PL"/>
        </a:p>
      </dgm:t>
    </dgm:pt>
    <dgm:pt modelId="{F21EA6FB-4F25-4D33-AEC7-8EEDDB2DEB7E}" type="sibTrans" cxnId="{75087F53-FC45-486E-84EA-F32FAC6D63A0}">
      <dgm:prSet/>
      <dgm:spPr/>
      <dgm:t>
        <a:bodyPr/>
        <a:lstStyle/>
        <a:p>
          <a:endParaRPr lang="pl-PL"/>
        </a:p>
      </dgm:t>
    </dgm:pt>
    <dgm:pt modelId="{663604FB-6F40-493B-8AC1-5C025AA1F7EC}">
      <dgm:prSet phldrT="[Tekst]" custT="1"/>
      <dgm:spPr/>
      <dgm:t>
        <a:bodyPr/>
        <a:lstStyle/>
        <a:p>
          <a:r>
            <a:rPr lang="pl-PL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handball</a:t>
          </a:r>
          <a:endParaRPr lang="pl-PL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ABB18D3-30FF-4DC2-88BB-A5C9840A7486}" type="parTrans" cxnId="{1AE9A9FC-CD70-476B-9AE2-E328FC934F4C}">
      <dgm:prSet/>
      <dgm:spPr/>
      <dgm:t>
        <a:bodyPr/>
        <a:lstStyle/>
        <a:p>
          <a:endParaRPr lang="pl-PL"/>
        </a:p>
      </dgm:t>
    </dgm:pt>
    <dgm:pt modelId="{31F14DF7-8B8F-41CA-926A-D07A01C380FB}" type="sibTrans" cxnId="{1AE9A9FC-CD70-476B-9AE2-E328FC934F4C}">
      <dgm:prSet/>
      <dgm:spPr/>
      <dgm:t>
        <a:bodyPr/>
        <a:lstStyle/>
        <a:p>
          <a:endParaRPr lang="pl-PL"/>
        </a:p>
      </dgm:t>
    </dgm:pt>
    <dgm:pt modelId="{BE3D3817-5FAF-4E88-8F10-4152B7417590}" type="pres">
      <dgm:prSet presAssocID="{DFDA5592-288E-4D69-A501-86885052BDE4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pl-PL"/>
        </a:p>
      </dgm:t>
    </dgm:pt>
    <dgm:pt modelId="{1BE80D25-4871-4711-BAFB-532087B72A99}" type="pres">
      <dgm:prSet presAssocID="{CB64C837-517C-48D8-9A02-2D0195DC7863}" presName="firs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E411AF1-632B-4E0D-8AF9-1B9EB1877E2A}" type="pres">
      <dgm:prSet presAssocID="{88BFFEEF-69C3-4B17-8F0E-DBB83ED5DDEE}" presName="sibTrans" presStyleLbl="sibTrans2D1" presStyleIdx="0" presStyleCnt="7"/>
      <dgm:spPr/>
      <dgm:t>
        <a:bodyPr/>
        <a:lstStyle/>
        <a:p>
          <a:endParaRPr lang="pl-PL"/>
        </a:p>
      </dgm:t>
    </dgm:pt>
    <dgm:pt modelId="{3A55BA66-28D2-4A86-B040-32C50740099D}" type="pres">
      <dgm:prSet presAssocID="{61AAC705-8CEC-447F-B61C-F36A1C3559B5}" presName="middleNode" presStyleCnt="0"/>
      <dgm:spPr/>
    </dgm:pt>
    <dgm:pt modelId="{39A26A96-8ACA-4E5D-A5FA-6BC6F67B3A2B}" type="pres">
      <dgm:prSet presAssocID="{61AAC705-8CEC-447F-B61C-F36A1C3559B5}" presName="padding" presStyleLbl="node1" presStyleIdx="0" presStyleCnt="8"/>
      <dgm:spPr/>
    </dgm:pt>
    <dgm:pt modelId="{3D19E154-7D21-4790-8058-C5FC496D50C5}" type="pres">
      <dgm:prSet presAssocID="{61AAC705-8CEC-447F-B61C-F36A1C3559B5}" presName="shape" presStyleLbl="node1" presStyleIdx="1" presStyleCnt="8" custScaleX="188025" custScaleY="13666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449792A-528C-4FB4-8CCB-2AEAA6BE292C}" type="pres">
      <dgm:prSet presAssocID="{70A8F447-2BCF-4E53-A99C-0F7DCF7EC671}" presName="sibTrans" presStyleLbl="sibTrans2D1" presStyleIdx="1" presStyleCnt="7"/>
      <dgm:spPr/>
      <dgm:t>
        <a:bodyPr/>
        <a:lstStyle/>
        <a:p>
          <a:endParaRPr lang="pl-PL"/>
        </a:p>
      </dgm:t>
    </dgm:pt>
    <dgm:pt modelId="{BF11D48C-3737-4502-BC53-15E4294D113C}" type="pres">
      <dgm:prSet presAssocID="{131A88D0-FDC7-4689-9982-3542ACECED0E}" presName="middleNode" presStyleCnt="0"/>
      <dgm:spPr/>
    </dgm:pt>
    <dgm:pt modelId="{178E346B-F2C1-4CAA-909E-277057769E6D}" type="pres">
      <dgm:prSet presAssocID="{131A88D0-FDC7-4689-9982-3542ACECED0E}" presName="padding" presStyleLbl="node1" presStyleIdx="1" presStyleCnt="8"/>
      <dgm:spPr/>
    </dgm:pt>
    <dgm:pt modelId="{209AB4EF-73ED-4569-A40A-5651D8C71F0D}" type="pres">
      <dgm:prSet presAssocID="{131A88D0-FDC7-4689-9982-3542ACECED0E}" presName="shape" presStyleLbl="node1" presStyleIdx="2" presStyleCnt="8" custScaleX="214538" custScaleY="182801" custLinFactNeighborX="-5786" custLinFactNeighborY="5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5633FC7-A880-4936-B616-36F7E4B33725}" type="pres">
      <dgm:prSet presAssocID="{E1B16A23-AEC8-4D13-84C6-12A5EF363D78}" presName="sibTrans" presStyleLbl="sibTrans2D1" presStyleIdx="2" presStyleCnt="7"/>
      <dgm:spPr/>
      <dgm:t>
        <a:bodyPr/>
        <a:lstStyle/>
        <a:p>
          <a:endParaRPr lang="pl-PL"/>
        </a:p>
      </dgm:t>
    </dgm:pt>
    <dgm:pt modelId="{E1FC3756-DCCC-41CD-B9BD-C1F28BF8C18B}" type="pres">
      <dgm:prSet presAssocID="{21D88982-9C30-4BD7-9662-3C9113232D92}" presName="middleNode" presStyleCnt="0"/>
      <dgm:spPr/>
    </dgm:pt>
    <dgm:pt modelId="{09EC4D6A-705C-4B29-84B2-F29C90A32391}" type="pres">
      <dgm:prSet presAssocID="{21D88982-9C30-4BD7-9662-3C9113232D92}" presName="padding" presStyleLbl="node1" presStyleIdx="2" presStyleCnt="8"/>
      <dgm:spPr/>
    </dgm:pt>
    <dgm:pt modelId="{3D811CED-C0D1-4D2D-AE4D-B9A9BCA988BD}" type="pres">
      <dgm:prSet presAssocID="{21D88982-9C30-4BD7-9662-3C9113232D92}" presName="shape" presStyleLbl="node1" presStyleIdx="3" presStyleCnt="8" custScaleX="191715" custScaleY="15003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C4377E7-F11F-4634-BA8F-EDB1553436F3}" type="pres">
      <dgm:prSet presAssocID="{5FA83E32-2F9B-4C23-AC95-61BEB1BFEB8E}" presName="sibTrans" presStyleLbl="sibTrans2D1" presStyleIdx="3" presStyleCnt="7"/>
      <dgm:spPr/>
      <dgm:t>
        <a:bodyPr/>
        <a:lstStyle/>
        <a:p>
          <a:endParaRPr lang="pl-PL"/>
        </a:p>
      </dgm:t>
    </dgm:pt>
    <dgm:pt modelId="{B3A65979-C89F-406C-8D82-B21CE3A4217F}" type="pres">
      <dgm:prSet presAssocID="{4FD3FEAB-633E-47B9-A5D5-B535E9202CF5}" presName="middleNode" presStyleCnt="0"/>
      <dgm:spPr/>
    </dgm:pt>
    <dgm:pt modelId="{B1C4749C-8FF5-4D5B-8A5E-B594603856A5}" type="pres">
      <dgm:prSet presAssocID="{4FD3FEAB-633E-47B9-A5D5-B535E9202CF5}" presName="padding" presStyleLbl="node1" presStyleIdx="3" presStyleCnt="8"/>
      <dgm:spPr/>
    </dgm:pt>
    <dgm:pt modelId="{8420AAA6-598C-439F-96F2-772F2F1172FE}" type="pres">
      <dgm:prSet presAssocID="{4FD3FEAB-633E-47B9-A5D5-B535E9202CF5}" presName="shape" presStyleLbl="node1" presStyleIdx="4" presStyleCnt="8" custScaleX="163834" custScaleY="15373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8FA6D0B-4A63-4088-883D-8BB6428E0088}" type="pres">
      <dgm:prSet presAssocID="{4E5ABCCD-62C1-4C6F-9AF0-2932B0C21988}" presName="sibTrans" presStyleLbl="sibTrans2D1" presStyleIdx="4" presStyleCnt="7"/>
      <dgm:spPr/>
      <dgm:t>
        <a:bodyPr/>
        <a:lstStyle/>
        <a:p>
          <a:endParaRPr lang="pl-PL"/>
        </a:p>
      </dgm:t>
    </dgm:pt>
    <dgm:pt modelId="{37C43474-04FC-4B8A-A6B8-9C9C00CCB3AD}" type="pres">
      <dgm:prSet presAssocID="{95C9CE0C-F370-474B-9A6D-5E8A0DD9307A}" presName="middleNode" presStyleCnt="0"/>
      <dgm:spPr/>
    </dgm:pt>
    <dgm:pt modelId="{BFF0F796-E31F-4914-971F-65B186C7A4C9}" type="pres">
      <dgm:prSet presAssocID="{95C9CE0C-F370-474B-9A6D-5E8A0DD9307A}" presName="padding" presStyleLbl="node1" presStyleIdx="4" presStyleCnt="8"/>
      <dgm:spPr/>
    </dgm:pt>
    <dgm:pt modelId="{B60F948A-1DC7-464E-87AD-8F8979995F15}" type="pres">
      <dgm:prSet presAssocID="{95C9CE0C-F370-474B-9A6D-5E8A0DD9307A}" presName="shape" presStyleLbl="node1" presStyleIdx="5" presStyleCnt="8" custScaleX="141600" custScaleY="13905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96EBFFC-A56C-4AEF-A080-A83A247942B4}" type="pres">
      <dgm:prSet presAssocID="{DBF5043D-3399-42E3-93DA-DA36A93EE44C}" presName="sibTrans" presStyleLbl="sibTrans2D1" presStyleIdx="5" presStyleCnt="7"/>
      <dgm:spPr/>
      <dgm:t>
        <a:bodyPr/>
        <a:lstStyle/>
        <a:p>
          <a:endParaRPr lang="pl-PL"/>
        </a:p>
      </dgm:t>
    </dgm:pt>
    <dgm:pt modelId="{8DA48AFF-7147-40E0-AD6A-C374769EC04A}" type="pres">
      <dgm:prSet presAssocID="{2F1CA376-C712-458C-AADF-CAB59A0DA950}" presName="middleNode" presStyleCnt="0"/>
      <dgm:spPr/>
    </dgm:pt>
    <dgm:pt modelId="{2508874D-BB27-4B43-9AB5-AF1A05AFC3DC}" type="pres">
      <dgm:prSet presAssocID="{2F1CA376-C712-458C-AADF-CAB59A0DA950}" presName="padding" presStyleLbl="node1" presStyleIdx="5" presStyleCnt="8"/>
      <dgm:spPr/>
    </dgm:pt>
    <dgm:pt modelId="{38FE798D-107A-4E63-91D6-81E615F2850E}" type="pres">
      <dgm:prSet presAssocID="{2F1CA376-C712-458C-AADF-CAB59A0DA950}" presName="shape" presStyleLbl="node1" presStyleIdx="6" presStyleCnt="8" custScaleX="164770" custScaleY="16288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8A6A3A2-60DB-4DC1-ACF7-18A1B952B656}" type="pres">
      <dgm:prSet presAssocID="{F21EA6FB-4F25-4D33-AEC7-8EEDDB2DEB7E}" presName="sibTrans" presStyleLbl="sibTrans2D1" presStyleIdx="6" presStyleCnt="7"/>
      <dgm:spPr/>
      <dgm:t>
        <a:bodyPr/>
        <a:lstStyle/>
        <a:p>
          <a:endParaRPr lang="pl-PL"/>
        </a:p>
      </dgm:t>
    </dgm:pt>
    <dgm:pt modelId="{98FEA32F-043D-4443-9CC2-11CB13E45D95}" type="pres">
      <dgm:prSet presAssocID="{663604FB-6F40-493B-8AC1-5C025AA1F7EC}" presName="lastNode" presStyleLbl="node1" presStyleIdx="7" presStyleCnt="8" custScaleX="112842" custScaleY="11294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5087F53-FC45-486E-84EA-F32FAC6D63A0}" srcId="{DFDA5592-288E-4D69-A501-86885052BDE4}" destId="{2F1CA376-C712-458C-AADF-CAB59A0DA950}" srcOrd="6" destOrd="0" parTransId="{5A7EFFFE-9689-42F1-BFF4-C9E5B996C4C8}" sibTransId="{F21EA6FB-4F25-4D33-AEC7-8EEDDB2DEB7E}"/>
    <dgm:cxn modelId="{4BBE7967-6342-438D-9744-2049A77FD9FC}" srcId="{DFDA5592-288E-4D69-A501-86885052BDE4}" destId="{131A88D0-FDC7-4689-9982-3542ACECED0E}" srcOrd="2" destOrd="0" parTransId="{13E603AA-5D81-4878-93E5-A9F62E0E8FC3}" sibTransId="{E1B16A23-AEC8-4D13-84C6-12A5EF363D78}"/>
    <dgm:cxn modelId="{6E43EB92-4C91-4EB7-A55C-D84616AADB70}" type="presOf" srcId="{E1B16A23-AEC8-4D13-84C6-12A5EF363D78}" destId="{35633FC7-A880-4936-B616-36F7E4B33725}" srcOrd="0" destOrd="0" presId="urn:microsoft.com/office/officeart/2005/8/layout/bProcess2"/>
    <dgm:cxn modelId="{AA10D5FA-D66F-4AB6-89B6-872AB8A2F858}" type="presOf" srcId="{DFDA5592-288E-4D69-A501-86885052BDE4}" destId="{BE3D3817-5FAF-4E88-8F10-4152B7417590}" srcOrd="0" destOrd="0" presId="urn:microsoft.com/office/officeart/2005/8/layout/bProcess2"/>
    <dgm:cxn modelId="{37F9F133-03CA-42FE-9DBC-4AB0B41680A5}" type="presOf" srcId="{61AAC705-8CEC-447F-B61C-F36A1C3559B5}" destId="{3D19E154-7D21-4790-8058-C5FC496D50C5}" srcOrd="0" destOrd="0" presId="urn:microsoft.com/office/officeart/2005/8/layout/bProcess2"/>
    <dgm:cxn modelId="{934608A7-7CA4-4448-B880-556C1FAE0CFF}" type="presOf" srcId="{DBF5043D-3399-42E3-93DA-DA36A93EE44C}" destId="{D96EBFFC-A56C-4AEF-A080-A83A247942B4}" srcOrd="0" destOrd="0" presId="urn:microsoft.com/office/officeart/2005/8/layout/bProcess2"/>
    <dgm:cxn modelId="{CC844703-6726-49D3-970E-0FC65DA4BD99}" type="presOf" srcId="{F21EA6FB-4F25-4D33-AEC7-8EEDDB2DEB7E}" destId="{18A6A3A2-60DB-4DC1-ACF7-18A1B952B656}" srcOrd="0" destOrd="0" presId="urn:microsoft.com/office/officeart/2005/8/layout/bProcess2"/>
    <dgm:cxn modelId="{BA43DBCD-18C3-4651-ABD8-2CCF2334EFF9}" srcId="{DFDA5592-288E-4D69-A501-86885052BDE4}" destId="{21D88982-9C30-4BD7-9662-3C9113232D92}" srcOrd="3" destOrd="0" parTransId="{E3376A23-7941-4972-B5A5-AC6D9538F364}" sibTransId="{5FA83E32-2F9B-4C23-AC95-61BEB1BFEB8E}"/>
    <dgm:cxn modelId="{FF40C04C-6D56-4D7B-B125-6D4A9FB504B5}" type="presOf" srcId="{70A8F447-2BCF-4E53-A99C-0F7DCF7EC671}" destId="{8449792A-528C-4FB4-8CCB-2AEAA6BE292C}" srcOrd="0" destOrd="0" presId="urn:microsoft.com/office/officeart/2005/8/layout/bProcess2"/>
    <dgm:cxn modelId="{5E40D9B0-8746-45F3-848B-483B0BBB00C2}" type="presOf" srcId="{4E5ABCCD-62C1-4C6F-9AF0-2932B0C21988}" destId="{F8FA6D0B-4A63-4088-883D-8BB6428E0088}" srcOrd="0" destOrd="0" presId="urn:microsoft.com/office/officeart/2005/8/layout/bProcess2"/>
    <dgm:cxn modelId="{2FFB499F-859C-4E21-98A0-6C48D6A34ED1}" type="presOf" srcId="{4FD3FEAB-633E-47B9-A5D5-B535E9202CF5}" destId="{8420AAA6-598C-439F-96F2-772F2F1172FE}" srcOrd="0" destOrd="0" presId="urn:microsoft.com/office/officeart/2005/8/layout/bProcess2"/>
    <dgm:cxn modelId="{52EB422C-1FA7-4610-9201-F7F01EE2F4BE}" type="presOf" srcId="{88BFFEEF-69C3-4B17-8F0E-DBB83ED5DDEE}" destId="{2E411AF1-632B-4E0D-8AF9-1B9EB1877E2A}" srcOrd="0" destOrd="0" presId="urn:microsoft.com/office/officeart/2005/8/layout/bProcess2"/>
    <dgm:cxn modelId="{85C3F74D-F3BC-4E88-A97E-19C7431D38A3}" srcId="{DFDA5592-288E-4D69-A501-86885052BDE4}" destId="{95C9CE0C-F370-474B-9A6D-5E8A0DD9307A}" srcOrd="5" destOrd="0" parTransId="{0D90F1D7-539B-4839-82EF-7FF13EA9387E}" sibTransId="{DBF5043D-3399-42E3-93DA-DA36A93EE44C}"/>
    <dgm:cxn modelId="{6145B53D-A965-4874-8EE6-393715D519E0}" srcId="{DFDA5592-288E-4D69-A501-86885052BDE4}" destId="{61AAC705-8CEC-447F-B61C-F36A1C3559B5}" srcOrd="1" destOrd="0" parTransId="{761D154C-0E7F-4D0E-88B4-020263B20AFB}" sibTransId="{70A8F447-2BCF-4E53-A99C-0F7DCF7EC671}"/>
    <dgm:cxn modelId="{935CE3E3-BC4A-4DDB-A976-446ECE7103FE}" type="presOf" srcId="{95C9CE0C-F370-474B-9A6D-5E8A0DD9307A}" destId="{B60F948A-1DC7-464E-87AD-8F8979995F15}" srcOrd="0" destOrd="0" presId="urn:microsoft.com/office/officeart/2005/8/layout/bProcess2"/>
    <dgm:cxn modelId="{7BF2E43E-6D31-4773-8B09-1E5EC3497E5E}" type="presOf" srcId="{5FA83E32-2F9B-4C23-AC95-61BEB1BFEB8E}" destId="{9C4377E7-F11F-4634-BA8F-EDB1553436F3}" srcOrd="0" destOrd="0" presId="urn:microsoft.com/office/officeart/2005/8/layout/bProcess2"/>
    <dgm:cxn modelId="{DC26EBD7-E0FF-4036-BABE-7FC16162F817}" type="presOf" srcId="{663604FB-6F40-493B-8AC1-5C025AA1F7EC}" destId="{98FEA32F-043D-4443-9CC2-11CB13E45D95}" srcOrd="0" destOrd="0" presId="urn:microsoft.com/office/officeart/2005/8/layout/bProcess2"/>
    <dgm:cxn modelId="{5BC20E34-C453-4E16-B615-6837F6E92692}" type="presOf" srcId="{2F1CA376-C712-458C-AADF-CAB59A0DA950}" destId="{38FE798D-107A-4E63-91D6-81E615F2850E}" srcOrd="0" destOrd="0" presId="urn:microsoft.com/office/officeart/2005/8/layout/bProcess2"/>
    <dgm:cxn modelId="{666854E3-8A5E-4A09-B0C8-CC69A6118340}" srcId="{DFDA5592-288E-4D69-A501-86885052BDE4}" destId="{4FD3FEAB-633E-47B9-A5D5-B535E9202CF5}" srcOrd="4" destOrd="0" parTransId="{F3AA58C4-DB93-426A-98DA-32995B1C6DE1}" sibTransId="{4E5ABCCD-62C1-4C6F-9AF0-2932B0C21988}"/>
    <dgm:cxn modelId="{74507846-BF09-4373-9348-CF61D849495E}" type="presOf" srcId="{21D88982-9C30-4BD7-9662-3C9113232D92}" destId="{3D811CED-C0D1-4D2D-AE4D-B9A9BCA988BD}" srcOrd="0" destOrd="0" presId="urn:microsoft.com/office/officeart/2005/8/layout/bProcess2"/>
    <dgm:cxn modelId="{7CC5E94E-8609-43DA-9403-C351CE655370}" type="presOf" srcId="{CB64C837-517C-48D8-9A02-2D0195DC7863}" destId="{1BE80D25-4871-4711-BAFB-532087B72A99}" srcOrd="0" destOrd="0" presId="urn:microsoft.com/office/officeart/2005/8/layout/bProcess2"/>
    <dgm:cxn modelId="{4C72F411-0C3F-4A66-BCE0-E30718EF72EB}" type="presOf" srcId="{131A88D0-FDC7-4689-9982-3542ACECED0E}" destId="{209AB4EF-73ED-4569-A40A-5651D8C71F0D}" srcOrd="0" destOrd="0" presId="urn:microsoft.com/office/officeart/2005/8/layout/bProcess2"/>
    <dgm:cxn modelId="{C6B44303-C9E1-4303-B2D2-EEDFD8D38E78}" srcId="{DFDA5592-288E-4D69-A501-86885052BDE4}" destId="{CB64C837-517C-48D8-9A02-2D0195DC7863}" srcOrd="0" destOrd="0" parTransId="{76BBD24F-F824-44BB-A86E-C0BAD9F7ADDF}" sibTransId="{88BFFEEF-69C3-4B17-8F0E-DBB83ED5DDEE}"/>
    <dgm:cxn modelId="{1AE9A9FC-CD70-476B-9AE2-E328FC934F4C}" srcId="{DFDA5592-288E-4D69-A501-86885052BDE4}" destId="{663604FB-6F40-493B-8AC1-5C025AA1F7EC}" srcOrd="7" destOrd="0" parTransId="{0ABB18D3-30FF-4DC2-88BB-A5C9840A7486}" sibTransId="{31F14DF7-8B8F-41CA-926A-D07A01C380FB}"/>
    <dgm:cxn modelId="{B85A58AF-1E11-442A-B2B9-F42EEC72E887}" type="presParOf" srcId="{BE3D3817-5FAF-4E88-8F10-4152B7417590}" destId="{1BE80D25-4871-4711-BAFB-532087B72A99}" srcOrd="0" destOrd="0" presId="urn:microsoft.com/office/officeart/2005/8/layout/bProcess2"/>
    <dgm:cxn modelId="{8D7F7061-E933-4365-B98D-CF7E598A7F58}" type="presParOf" srcId="{BE3D3817-5FAF-4E88-8F10-4152B7417590}" destId="{2E411AF1-632B-4E0D-8AF9-1B9EB1877E2A}" srcOrd="1" destOrd="0" presId="urn:microsoft.com/office/officeart/2005/8/layout/bProcess2"/>
    <dgm:cxn modelId="{40E11EB4-E6C8-410B-8918-53AC7274B7F4}" type="presParOf" srcId="{BE3D3817-5FAF-4E88-8F10-4152B7417590}" destId="{3A55BA66-28D2-4A86-B040-32C50740099D}" srcOrd="2" destOrd="0" presId="urn:microsoft.com/office/officeart/2005/8/layout/bProcess2"/>
    <dgm:cxn modelId="{6FEC4DC3-50CF-4D63-970A-2B657BEC475C}" type="presParOf" srcId="{3A55BA66-28D2-4A86-B040-32C50740099D}" destId="{39A26A96-8ACA-4E5D-A5FA-6BC6F67B3A2B}" srcOrd="0" destOrd="0" presId="urn:microsoft.com/office/officeart/2005/8/layout/bProcess2"/>
    <dgm:cxn modelId="{566B3DA4-F7F0-4EF1-ADA8-F8A72C334335}" type="presParOf" srcId="{3A55BA66-28D2-4A86-B040-32C50740099D}" destId="{3D19E154-7D21-4790-8058-C5FC496D50C5}" srcOrd="1" destOrd="0" presId="urn:microsoft.com/office/officeart/2005/8/layout/bProcess2"/>
    <dgm:cxn modelId="{4CCB5D8A-3B0F-4370-BDDD-D2355053B80D}" type="presParOf" srcId="{BE3D3817-5FAF-4E88-8F10-4152B7417590}" destId="{8449792A-528C-4FB4-8CCB-2AEAA6BE292C}" srcOrd="3" destOrd="0" presId="urn:microsoft.com/office/officeart/2005/8/layout/bProcess2"/>
    <dgm:cxn modelId="{D94EDE11-41D1-42DE-9BF0-57F625DE1DC2}" type="presParOf" srcId="{BE3D3817-5FAF-4E88-8F10-4152B7417590}" destId="{BF11D48C-3737-4502-BC53-15E4294D113C}" srcOrd="4" destOrd="0" presId="urn:microsoft.com/office/officeart/2005/8/layout/bProcess2"/>
    <dgm:cxn modelId="{18515561-90B0-4B2D-B1C9-252333B29287}" type="presParOf" srcId="{BF11D48C-3737-4502-BC53-15E4294D113C}" destId="{178E346B-F2C1-4CAA-909E-277057769E6D}" srcOrd="0" destOrd="0" presId="urn:microsoft.com/office/officeart/2005/8/layout/bProcess2"/>
    <dgm:cxn modelId="{BD5E9C0A-AACF-40B0-9B29-58B798912920}" type="presParOf" srcId="{BF11D48C-3737-4502-BC53-15E4294D113C}" destId="{209AB4EF-73ED-4569-A40A-5651D8C71F0D}" srcOrd="1" destOrd="0" presId="urn:microsoft.com/office/officeart/2005/8/layout/bProcess2"/>
    <dgm:cxn modelId="{E269CC5B-EE72-4A41-8B58-DC48911BA6C9}" type="presParOf" srcId="{BE3D3817-5FAF-4E88-8F10-4152B7417590}" destId="{35633FC7-A880-4936-B616-36F7E4B33725}" srcOrd="5" destOrd="0" presId="urn:microsoft.com/office/officeart/2005/8/layout/bProcess2"/>
    <dgm:cxn modelId="{FDF9E87B-59AB-49CF-A5C0-E4C3F3020C49}" type="presParOf" srcId="{BE3D3817-5FAF-4E88-8F10-4152B7417590}" destId="{E1FC3756-DCCC-41CD-B9BD-C1F28BF8C18B}" srcOrd="6" destOrd="0" presId="urn:microsoft.com/office/officeart/2005/8/layout/bProcess2"/>
    <dgm:cxn modelId="{9850CF62-1516-4757-A2F8-901AB2A1F2A8}" type="presParOf" srcId="{E1FC3756-DCCC-41CD-B9BD-C1F28BF8C18B}" destId="{09EC4D6A-705C-4B29-84B2-F29C90A32391}" srcOrd="0" destOrd="0" presId="urn:microsoft.com/office/officeart/2005/8/layout/bProcess2"/>
    <dgm:cxn modelId="{93451E52-2002-484D-8A69-0D5156468805}" type="presParOf" srcId="{E1FC3756-DCCC-41CD-B9BD-C1F28BF8C18B}" destId="{3D811CED-C0D1-4D2D-AE4D-B9A9BCA988BD}" srcOrd="1" destOrd="0" presId="urn:microsoft.com/office/officeart/2005/8/layout/bProcess2"/>
    <dgm:cxn modelId="{9E8F762E-BD7C-4231-A198-ABCC69AC0609}" type="presParOf" srcId="{BE3D3817-5FAF-4E88-8F10-4152B7417590}" destId="{9C4377E7-F11F-4634-BA8F-EDB1553436F3}" srcOrd="7" destOrd="0" presId="urn:microsoft.com/office/officeart/2005/8/layout/bProcess2"/>
    <dgm:cxn modelId="{3FCF51A7-C42C-4FD3-9718-3A1F4DB93D94}" type="presParOf" srcId="{BE3D3817-5FAF-4E88-8F10-4152B7417590}" destId="{B3A65979-C89F-406C-8D82-B21CE3A4217F}" srcOrd="8" destOrd="0" presId="urn:microsoft.com/office/officeart/2005/8/layout/bProcess2"/>
    <dgm:cxn modelId="{A639B600-0BA1-477D-922F-B3F8CD4733BA}" type="presParOf" srcId="{B3A65979-C89F-406C-8D82-B21CE3A4217F}" destId="{B1C4749C-8FF5-4D5B-8A5E-B594603856A5}" srcOrd="0" destOrd="0" presId="urn:microsoft.com/office/officeart/2005/8/layout/bProcess2"/>
    <dgm:cxn modelId="{F39C64BB-A317-460C-9B83-E01E102443B6}" type="presParOf" srcId="{B3A65979-C89F-406C-8D82-B21CE3A4217F}" destId="{8420AAA6-598C-439F-96F2-772F2F1172FE}" srcOrd="1" destOrd="0" presId="urn:microsoft.com/office/officeart/2005/8/layout/bProcess2"/>
    <dgm:cxn modelId="{9C9CB2F1-6BFF-4065-BD90-149C70F11924}" type="presParOf" srcId="{BE3D3817-5FAF-4E88-8F10-4152B7417590}" destId="{F8FA6D0B-4A63-4088-883D-8BB6428E0088}" srcOrd="9" destOrd="0" presId="urn:microsoft.com/office/officeart/2005/8/layout/bProcess2"/>
    <dgm:cxn modelId="{23CC438A-9E1B-4CAA-9040-0D7614F36EB1}" type="presParOf" srcId="{BE3D3817-5FAF-4E88-8F10-4152B7417590}" destId="{37C43474-04FC-4B8A-A6B8-9C9C00CCB3AD}" srcOrd="10" destOrd="0" presId="urn:microsoft.com/office/officeart/2005/8/layout/bProcess2"/>
    <dgm:cxn modelId="{E9F646C4-57C9-4AD6-83DA-73BF89E8B96D}" type="presParOf" srcId="{37C43474-04FC-4B8A-A6B8-9C9C00CCB3AD}" destId="{BFF0F796-E31F-4914-971F-65B186C7A4C9}" srcOrd="0" destOrd="0" presId="urn:microsoft.com/office/officeart/2005/8/layout/bProcess2"/>
    <dgm:cxn modelId="{C73DD853-CD69-4321-A9A6-24EC33B42238}" type="presParOf" srcId="{37C43474-04FC-4B8A-A6B8-9C9C00CCB3AD}" destId="{B60F948A-1DC7-464E-87AD-8F8979995F15}" srcOrd="1" destOrd="0" presId="urn:microsoft.com/office/officeart/2005/8/layout/bProcess2"/>
    <dgm:cxn modelId="{4A2495BA-45A4-4A63-91DB-414702D55AF7}" type="presParOf" srcId="{BE3D3817-5FAF-4E88-8F10-4152B7417590}" destId="{D96EBFFC-A56C-4AEF-A080-A83A247942B4}" srcOrd="11" destOrd="0" presId="urn:microsoft.com/office/officeart/2005/8/layout/bProcess2"/>
    <dgm:cxn modelId="{1BB6823F-5F3A-4F3D-8DE2-FCF3A15550FC}" type="presParOf" srcId="{BE3D3817-5FAF-4E88-8F10-4152B7417590}" destId="{8DA48AFF-7147-40E0-AD6A-C374769EC04A}" srcOrd="12" destOrd="0" presId="urn:microsoft.com/office/officeart/2005/8/layout/bProcess2"/>
    <dgm:cxn modelId="{930252CF-12E2-4D17-9757-65D5C95BB463}" type="presParOf" srcId="{8DA48AFF-7147-40E0-AD6A-C374769EC04A}" destId="{2508874D-BB27-4B43-9AB5-AF1A05AFC3DC}" srcOrd="0" destOrd="0" presId="urn:microsoft.com/office/officeart/2005/8/layout/bProcess2"/>
    <dgm:cxn modelId="{91AC3DE5-2677-4950-84E2-C4CAE63083D5}" type="presParOf" srcId="{8DA48AFF-7147-40E0-AD6A-C374769EC04A}" destId="{38FE798D-107A-4E63-91D6-81E615F2850E}" srcOrd="1" destOrd="0" presId="urn:microsoft.com/office/officeart/2005/8/layout/bProcess2"/>
    <dgm:cxn modelId="{0C368DFD-EEE6-4079-A925-BBEF288BDB6C}" type="presParOf" srcId="{BE3D3817-5FAF-4E88-8F10-4152B7417590}" destId="{18A6A3A2-60DB-4DC1-ACF7-18A1B952B656}" srcOrd="13" destOrd="0" presId="urn:microsoft.com/office/officeart/2005/8/layout/bProcess2"/>
    <dgm:cxn modelId="{F0B9ADF0-9DB6-4ADC-A5CE-174FAC1C651C}" type="presParOf" srcId="{BE3D3817-5FAF-4E88-8F10-4152B7417590}" destId="{98FEA32F-043D-4443-9CC2-11CB13E45D95}" srcOrd="14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3ACA2A-5763-4837-9768-9D9133396725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BB7114-EC10-4874-ABAB-8F774CFC939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5717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B7114-EC10-4874-ABAB-8F774CFC939C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0104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251520" y="2924944"/>
            <a:ext cx="60486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23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FAMOUS SPORTS  STARS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inka\Downloads\sports-150518_128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98"/>
            <a:ext cx="9144000" cy="6855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inka\Downloads\swimming-78112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2643174" cy="1757298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500034" y="2428868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SWIMMING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643306" y="2500306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DIVING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786182" y="4357694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WATER POLO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214282" y="5500702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SAILING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3000364" y="5786454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ROWING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3071802" y="0"/>
            <a:ext cx="27285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Water</a:t>
            </a:r>
            <a:r>
              <a:rPr lang="pl-PL" sz="3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sports</a:t>
            </a:r>
            <a:endParaRPr lang="pl-PL" sz="3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6072198" y="2643182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CANOEING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minka\Downloads\sailboats-696089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 flipV="1">
            <a:off x="285720" y="3286124"/>
            <a:ext cx="2822010" cy="1880605"/>
          </a:xfrm>
          <a:prstGeom prst="rect">
            <a:avLst/>
          </a:prstGeom>
          <a:noFill/>
        </p:spPr>
      </p:pic>
      <p:pic>
        <p:nvPicPr>
          <p:cNvPr id="2052" name="Picture 4" descr="C:\Users\minka\Downloads\rowing-363915_12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5072074"/>
            <a:ext cx="2357189" cy="1576370"/>
          </a:xfrm>
          <a:prstGeom prst="rect">
            <a:avLst/>
          </a:prstGeom>
          <a:noFill/>
        </p:spPr>
      </p:pic>
      <p:pic>
        <p:nvPicPr>
          <p:cNvPr id="2053" name="Picture 5" descr="C:\Users\minka\Downloads\kayaking-569282_12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714356"/>
            <a:ext cx="2610334" cy="1604948"/>
          </a:xfrm>
          <a:prstGeom prst="rect">
            <a:avLst/>
          </a:prstGeom>
          <a:noFill/>
        </p:spPr>
      </p:pic>
      <p:pic>
        <p:nvPicPr>
          <p:cNvPr id="2054" name="Picture 6" descr="C:\Users\minka\Downloads\divers-668777_12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857232"/>
            <a:ext cx="2095472" cy="1571604"/>
          </a:xfrm>
          <a:prstGeom prst="rect">
            <a:avLst/>
          </a:prstGeom>
          <a:noFill/>
        </p:spPr>
      </p:pic>
      <p:pic>
        <p:nvPicPr>
          <p:cNvPr id="18" name="Picture 7" descr="C:\Users\minka\Downloads\water-polo-310674_128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3372" y="3143248"/>
            <a:ext cx="1166370" cy="1036065"/>
          </a:xfrm>
          <a:prstGeom prst="rect">
            <a:avLst/>
          </a:prstGeom>
          <a:noFill/>
        </p:spPr>
      </p:pic>
      <p:pic>
        <p:nvPicPr>
          <p:cNvPr id="19" name="Picture 2" descr="C:\Users\minka\Downloads\surfer-594944_128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72330" y="3643314"/>
            <a:ext cx="1857360" cy="2780609"/>
          </a:xfrm>
          <a:prstGeom prst="rect">
            <a:avLst/>
          </a:prstGeom>
          <a:noFill/>
        </p:spPr>
      </p:pic>
      <p:sp>
        <p:nvSpPr>
          <p:cNvPr id="21" name="pole tekstowe 20"/>
          <p:cNvSpPr txBox="1"/>
          <p:nvPr/>
        </p:nvSpPr>
        <p:spPr>
          <a:xfrm>
            <a:off x="7072330" y="6457890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WINDSURFING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1" grpId="0"/>
      <p:bldP spid="13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nka\Downloads\rowers-304084_128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00042"/>
            <a:ext cx="2653529" cy="1762109"/>
          </a:xfrm>
          <a:prstGeom prst="rect">
            <a:avLst/>
          </a:prstGeom>
          <a:noFill/>
        </p:spPr>
      </p:pic>
      <p:pic>
        <p:nvPicPr>
          <p:cNvPr id="3075" name="Picture 3" descr="C:\Users\minka\Downloads\windsurfing-303772_12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428604"/>
            <a:ext cx="2238348" cy="2238348"/>
          </a:xfrm>
          <a:prstGeom prst="rect">
            <a:avLst/>
          </a:prstGeom>
          <a:noFill/>
        </p:spPr>
      </p:pic>
      <p:pic>
        <p:nvPicPr>
          <p:cNvPr id="3076" name="Picture 4" descr="C:\Users\minka\Downloads\scuba-diving-297851_128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1714488"/>
            <a:ext cx="2726596" cy="2240921"/>
          </a:xfrm>
          <a:prstGeom prst="rect">
            <a:avLst/>
          </a:prstGeom>
          <a:noFill/>
        </p:spPr>
      </p:pic>
      <p:pic>
        <p:nvPicPr>
          <p:cNvPr id="3077" name="Picture 5" descr="C:\Users\minka\Downloads\swim-the-crawl-297061_128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2714620"/>
            <a:ext cx="2143140" cy="2143140"/>
          </a:xfrm>
          <a:prstGeom prst="rect">
            <a:avLst/>
          </a:prstGeom>
          <a:noFill/>
        </p:spPr>
      </p:pic>
      <p:pic>
        <p:nvPicPr>
          <p:cNvPr id="3078" name="Picture 6" descr="C:\Users\minka\Downloads\canoeing-99291_128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3500438"/>
            <a:ext cx="1809720" cy="1809720"/>
          </a:xfrm>
          <a:prstGeom prst="rect">
            <a:avLst/>
          </a:prstGeom>
          <a:noFill/>
        </p:spPr>
      </p:pic>
      <p:pic>
        <p:nvPicPr>
          <p:cNvPr id="3079" name="Picture 7" descr="C:\Users\minka\Downloads\water-polo-310674_128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43240" y="4214818"/>
            <a:ext cx="1809752" cy="16075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2143108" y="285728"/>
            <a:ext cx="44258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l-PL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Winter </a:t>
            </a:r>
            <a:r>
              <a:rPr lang="pl-PL" sz="40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sports</a:t>
            </a:r>
            <a:endParaRPr lang="pl-PL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5500694" y="6215082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SKIING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286116" y="3000372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SLEDGING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6457890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SNOWBOARDING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57950" y="3214686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ICE SKATING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857884" y="4000504"/>
            <a:ext cx="185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SKI JUMPING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85720" y="3357562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ICE HOCKEY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minka\Downloads\colorado-springs-81134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4422"/>
            <a:ext cx="2381223" cy="1990553"/>
          </a:xfrm>
          <a:prstGeom prst="rect">
            <a:avLst/>
          </a:prstGeom>
          <a:noFill/>
        </p:spPr>
      </p:pic>
      <p:pic>
        <p:nvPicPr>
          <p:cNvPr id="4100" name="Picture 4" descr="C:\Users\minka\Downloads\bobsled-683995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285860"/>
            <a:ext cx="2452694" cy="1793532"/>
          </a:xfrm>
          <a:prstGeom prst="rect">
            <a:avLst/>
          </a:prstGeom>
          <a:noFill/>
        </p:spPr>
      </p:pic>
      <p:pic>
        <p:nvPicPr>
          <p:cNvPr id="4101" name="Picture 5" descr="C:\Users\minka\Downloads\ice-skating-235547_12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1285860"/>
            <a:ext cx="2666976" cy="1781457"/>
          </a:xfrm>
          <a:prstGeom prst="rect">
            <a:avLst/>
          </a:prstGeom>
          <a:noFill/>
        </p:spPr>
      </p:pic>
      <p:pic>
        <p:nvPicPr>
          <p:cNvPr id="4102" name="Picture 6" descr="C:\Users\minka\Downloads\snowboarding-274732_12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3786190"/>
            <a:ext cx="1939673" cy="2714644"/>
          </a:xfrm>
          <a:prstGeom prst="rect">
            <a:avLst/>
          </a:prstGeom>
          <a:noFill/>
        </p:spPr>
      </p:pic>
      <p:pic>
        <p:nvPicPr>
          <p:cNvPr id="4103" name="Picture 7" descr="C:\Users\minka\Downloads\skier-659921_12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3500438"/>
            <a:ext cx="2345591" cy="3167042"/>
          </a:xfrm>
          <a:prstGeom prst="rect">
            <a:avLst/>
          </a:prstGeom>
          <a:noFill/>
        </p:spPr>
      </p:pic>
      <p:pic>
        <p:nvPicPr>
          <p:cNvPr id="17" name="Picture 5" descr="C:\Users\minka\Downloads\ski-40786_128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7950" y="4000504"/>
            <a:ext cx="1857388" cy="1599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inka\Downloads\luge-40772_128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785794"/>
            <a:ext cx="2095472" cy="1329315"/>
          </a:xfrm>
          <a:prstGeom prst="rect">
            <a:avLst/>
          </a:prstGeom>
          <a:noFill/>
        </p:spPr>
      </p:pic>
      <p:pic>
        <p:nvPicPr>
          <p:cNvPr id="3" name="Picture 8" descr="C:\Users\minka\Downloads\mountain-308357_128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714356"/>
            <a:ext cx="1687723" cy="2000264"/>
          </a:xfrm>
          <a:prstGeom prst="rect">
            <a:avLst/>
          </a:prstGeom>
          <a:noFill/>
        </p:spPr>
      </p:pic>
      <p:pic>
        <p:nvPicPr>
          <p:cNvPr id="4" name="Picture 9" descr="C:\Users\minka\Downloads\skiing-311609_12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643182"/>
            <a:ext cx="2182933" cy="1285884"/>
          </a:xfrm>
          <a:prstGeom prst="rect">
            <a:avLst/>
          </a:prstGeom>
          <a:noFill/>
        </p:spPr>
      </p:pic>
      <p:pic>
        <p:nvPicPr>
          <p:cNvPr id="5124" name="Picture 4" descr="C:\Users\minka\Downloads\skiing-40752_128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286256"/>
            <a:ext cx="1767480" cy="1400175"/>
          </a:xfrm>
          <a:prstGeom prst="rect">
            <a:avLst/>
          </a:prstGeom>
          <a:noFill/>
        </p:spPr>
      </p:pic>
      <p:pic>
        <p:nvPicPr>
          <p:cNvPr id="5125" name="Picture 5" descr="C:\Users\minka\Downloads\ski-40786_128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3786190"/>
            <a:ext cx="2113132" cy="1819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550221" y="285728"/>
            <a:ext cx="414049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OTHER SPORTS</a:t>
            </a:r>
            <a:endParaRPr lang="pl-PL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714348" y="3357562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CYCLING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85720" y="6072206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HORSE RIDING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6929454" y="385762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TENNIS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571868" y="3286124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FOOTBALL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571868" y="6143644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HANDBALL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6786546" y="6457890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BOXING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minka\Downloads\cycling-655555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736"/>
            <a:ext cx="2594445" cy="1852595"/>
          </a:xfrm>
          <a:prstGeom prst="rect">
            <a:avLst/>
          </a:prstGeom>
          <a:noFill/>
        </p:spPr>
      </p:pic>
      <p:pic>
        <p:nvPicPr>
          <p:cNvPr id="10" name="Picture 4" descr="C:\Users\minka\Downloads\soccer-263716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1357298"/>
            <a:ext cx="2571768" cy="1977047"/>
          </a:xfrm>
          <a:prstGeom prst="rect">
            <a:avLst/>
          </a:prstGeom>
          <a:noFill/>
        </p:spPr>
      </p:pic>
      <p:pic>
        <p:nvPicPr>
          <p:cNvPr id="12" name="Picture 5" descr="C:\Users\minka\Downloads\tennis-15844_12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1071546"/>
            <a:ext cx="1847835" cy="2772836"/>
          </a:xfrm>
          <a:prstGeom prst="rect">
            <a:avLst/>
          </a:prstGeom>
          <a:noFill/>
        </p:spPr>
      </p:pic>
      <p:pic>
        <p:nvPicPr>
          <p:cNvPr id="7171" name="Picture 3" descr="C:\Users\minka\Downloads\the-horse-198884_12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000504"/>
            <a:ext cx="2774681" cy="1876768"/>
          </a:xfrm>
          <a:prstGeom prst="rect">
            <a:avLst/>
          </a:prstGeom>
          <a:noFill/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4214818"/>
            <a:ext cx="1884075" cy="1924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11" descr="C:\Users\minka\Downloads\boxers-77966_128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4714884"/>
            <a:ext cx="2452662" cy="1634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minka\Downloads\baseball-150428_128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72" y="500042"/>
            <a:ext cx="5500726" cy="6357958"/>
          </a:xfrm>
          <a:prstGeom prst="rect">
            <a:avLst/>
          </a:prstGeom>
          <a:noFill/>
        </p:spPr>
      </p:pic>
      <p:pic>
        <p:nvPicPr>
          <p:cNvPr id="6147" name="Picture 3" descr="C:\Users\minka\Downloads\cycling-311244_128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2467" y="428604"/>
            <a:ext cx="2520017" cy="2000264"/>
          </a:xfrm>
          <a:prstGeom prst="rect">
            <a:avLst/>
          </a:prstGeom>
          <a:noFill/>
        </p:spPr>
      </p:pic>
      <p:pic>
        <p:nvPicPr>
          <p:cNvPr id="6" name="Picture 2" descr="C:\Users\minka\Downloads\football-157930_12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2786058"/>
            <a:ext cx="1500198" cy="1500198"/>
          </a:xfrm>
          <a:prstGeom prst="rect">
            <a:avLst/>
          </a:prstGeom>
          <a:noFill/>
        </p:spPr>
      </p:pic>
      <p:pic>
        <p:nvPicPr>
          <p:cNvPr id="6150" name="Picture 6" descr="C:\Users\minka\Downloads\baseball-629267_128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28603"/>
            <a:ext cx="1428760" cy="3191645"/>
          </a:xfrm>
          <a:prstGeom prst="rect">
            <a:avLst/>
          </a:prstGeom>
          <a:noFill/>
        </p:spPr>
      </p:pic>
      <p:pic>
        <p:nvPicPr>
          <p:cNvPr id="6152" name="Picture 8" descr="C:\Users\minka\Downloads\handball-309802_128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81448" y="3500437"/>
            <a:ext cx="1841428" cy="2786083"/>
          </a:xfrm>
          <a:prstGeom prst="rect">
            <a:avLst/>
          </a:prstGeom>
          <a:noFill/>
        </p:spPr>
      </p:pic>
      <p:pic>
        <p:nvPicPr>
          <p:cNvPr id="6154" name="Picture 10" descr="C:\Users\minka\Downloads\boxer-308951_128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4143380"/>
            <a:ext cx="1538986" cy="21718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622168"/>
              </p:ext>
            </p:extLst>
          </p:nvPr>
        </p:nvGraphicFramePr>
        <p:xfrm>
          <a:off x="1071538" y="428604"/>
          <a:ext cx="7143801" cy="3429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1267"/>
                <a:gridCol w="2381267"/>
                <a:gridCol w="2381267"/>
              </a:tblGrid>
              <a:tr h="690185"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Times New Roman" pitchFamily="18" charset="0"/>
                          <a:cs typeface="Times New Roman" pitchFamily="18" charset="0"/>
                        </a:rPr>
                        <a:t>WATER</a:t>
                      </a:r>
                      <a:r>
                        <a:rPr lang="pl-P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SPORTS </a:t>
                      </a:r>
                      <a:endParaRPr lang="pl-PL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Times New Roman" pitchFamily="18" charset="0"/>
                          <a:cs typeface="Times New Roman" pitchFamily="18" charset="0"/>
                        </a:rPr>
                        <a:t>WINTER SPORTS</a:t>
                      </a:r>
                      <a:endParaRPr lang="pl-PL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Times New Roman" pitchFamily="18" charset="0"/>
                          <a:cs typeface="Times New Roman" pitchFamily="18" charset="0"/>
                        </a:rPr>
                        <a:t>OTHER SPORTS</a:t>
                      </a:r>
                      <a:endParaRPr lang="pl-PL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4710">
                <a:tc>
                  <a:txBody>
                    <a:bodyPr/>
                    <a:lstStyle/>
                    <a:p>
                      <a:endParaRPr lang="pl-PL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4710">
                <a:tc>
                  <a:txBody>
                    <a:bodyPr/>
                    <a:lstStyle/>
                    <a:p>
                      <a:endParaRPr lang="pl-PL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4710">
                <a:tc>
                  <a:txBody>
                    <a:bodyPr/>
                    <a:lstStyle/>
                    <a:p>
                      <a:endParaRPr lang="pl-PL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4710">
                <a:tc>
                  <a:txBody>
                    <a:bodyPr/>
                    <a:lstStyle/>
                    <a:p>
                      <a:endParaRPr lang="pl-PL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714348" y="4500570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CYCLING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571868" y="614364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HANDBALL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6929454" y="385762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TENNIS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6715140" y="4786322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BOXING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214546" y="5000636"/>
            <a:ext cx="114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SKIING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57158" y="5786454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SNOWBOARDING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786446" y="6215082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ICE SKATING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214282" y="4000504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ICE HOCKEY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572000" y="4214818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SWIMMING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072198" y="5572140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WINDSURFING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357422" y="4286256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SAILING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3428992" y="5286388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WATER POLO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C -0.00642 -0.02709 0.02465 -0.08334 0.02917 -0.09468 C 0.03611 -0.11181 0.04115 -0.13102 0.05 -0.14653 C 0.08924 -0.21574 0.06528 -0.17616 0.12431 -0.2625 C 0.17326 -0.33403 0.26979 -0.33634 0.33403 -0.33982 C 0.34514 -0.34884 0.34965 -0.3544 0.35972 -0.36783 C 0.36458 -0.37431 0.36736 -0.38357 0.37274 -0.38935 C 0.37535 -0.39213 0.37813 -0.39491 0.38073 -0.39792 C 0.38247 -0.4 0.38559 -0.4044 0.38559 -0.4044 " pathEditMode="relative" ptsTypes="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03 -0.0301 C -0.08333 -0.06829 -0.04149 -0.09908 -0.01146 -0.12454 C 0.05452 -0.18056 0.12431 -0.21667 0.19653 -0.25371 C 0.23663 -0.27431 0.27604 -0.29699 0.31597 -0.31829 C 0.33681 -0.3294 0.35782 -0.33982 0.37882 -0.35047 C 0.43542 -0.3794 0.49948 -0.39653 0.55625 -0.42778 C 0.57292 -0.43704 0.58854 -0.44931 0.60469 -0.46019 C 0.61077 -0.46436 0.6191 -0.4794 0.6191 -0.47917 " pathEditMode="relative" rAng="0" ptsTypes="fffffff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00" y="-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-2.22222E-6 C -0.00329 -0.03218 -0.00051 -0.01019 -0.01284 -0.06458 C -0.01544 -0.07616 -0.02256 -0.08542 -0.02569 -0.09676 C -0.03124 -0.11644 -0.0335 -0.13727 -0.03871 -0.15695 C -0.05503 -0.21921 -0.0743 -0.27431 -0.08211 -0.33982 C -0.08263 -0.36482 -0.08298 -0.39005 -0.08385 -0.41505 C -0.08402 -0.41945 -0.08541 -0.42801 -0.08541 -0.42801 " pathEditMode="relative" ptsTypes="ffffff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C -0.0092 -0.0169 -0.0191 -0.02153 -0.03212 -0.03217 C -0.05226 -0.04884 -0.07292 -0.06458 -0.09184 -0.08379 C -0.11007 -0.10231 -0.12778 -0.12199 -0.1467 -0.13958 C -0.17049 -0.16157 -0.19497 -0.18194 -0.21615 -0.20856 C -0.23629 -0.23403 -0.25868 -0.25949 -0.28056 -0.28171 C -0.28716 -0.28842 -0.28872 -0.29745 -0.2967 -0.30092 C -0.3132 -0.31759 -0.32379 -0.31597 -0.34514 -0.31597 " pathEditMode="relative" ptsTypes="fffffff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C -0.00347 -0.01667 -0.00938 -0.03079 -0.01285 -0.04746 C -0.01597 -0.06181 -0.01788 -0.07616 -0.02101 -0.09051 C -0.0191 -0.10741 -0.01945 -0.12292 -0.02257 -0.13982 C -0.02761 -0.20903 -0.01875 -0.08125 -0.0257 -0.25394 C -0.02952 -0.35023 -0.02899 -0.23843 -0.02899 -0.29676 " pathEditMode="relative" ptsTypes="fffff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7.40741E-7 C 0.01736 -0.01574 0.0257 -0.04745 0.04514 -0.0581 C 0.05 -0.07083 0.05799 -0.08403 0.06771 -0.09028 C 0.07049 -0.10092 0.0816 -0.11227 0.08872 -0.11828 C 0.09028 -0.12477 0.0908 -0.13194 0.09358 -0.13773 C 0.09757 -0.14583 0.10452 -0.15023 0.10972 -0.15694 C 0.11441 -0.16967 0.12292 -0.17662 0.13073 -0.18703 C 0.13229 -0.18912 0.13403 -0.19143 0.13559 -0.19352 C 0.13716 -0.1956 0.14045 -0.2 0.14045 -0.2 C 0.14323 -0.21134 0.14618 -0.21273 0.15486 -0.21504 C 0.16285 -0.22569 0.17084 -0.23518 0.17743 -0.24745 C 0.17882 -0.25 0.17952 -0.25324 0.18073 -0.25602 C 0.18282 -0.26041 0.18716 -0.26898 0.18716 -0.26898 C 0.18976 -0.2794 0.19497 -0.29097 0.20174 -0.29676 C 0.20278 -0.29953 0.20365 -0.30254 0.20486 -0.30532 C 0.20625 -0.30833 0.20851 -0.31088 0.20972 -0.31412 C 0.21077 -0.31666 0.21042 -0.3199 0.21129 -0.32268 C 0.21441 -0.33194 0.21615 -0.33333 0.22101 -0.33981 C 0.22309 -0.35764 0.22396 -0.37685 0.22917 -0.39352 C 0.22865 -0.40509 0.22743 -0.41643 0.22743 -0.42801 C 0.22743 -0.44166 0.23282 -0.44097 0.22743 -0.44097 " pathEditMode="relative" ptsTypes="ffffffffffffffffffff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96296E-6 C -0.00573 -0.02384 0.00087 -0.00555 -0.00798 -0.01736 C -0.01944 -0.03264 -0.00677 -0.0206 -0.0177 -0.03009 C -0.02656 -0.05324 -0.01527 -0.02708 -0.02569 -0.04305 C -0.02829 -0.04699 -0.03003 -0.05162 -0.03229 -0.05602 C -0.03368 -0.05856 -0.0335 -0.0625 -0.03541 -0.06458 C -0.03715 -0.06643 -0.03975 -0.06597 -0.04184 -0.06666 C -0.06215 -0.09375 -0.08125 -0.12361 -0.10156 -0.15069 C -0.1125 -0.16527 -0.12448 -0.17893 -0.13541 -0.19352 C -0.13889 -0.20671 -0.13593 -0.19838 -0.14843 -0.21504 C -0.15121 -0.21875 -0.15486 -0.22801 -0.15486 -0.22801 C -0.16302 -0.22453 -0.15711 -0.22477 -0.16284 -0.2324 C -0.16423 -0.23426 -0.16614 -0.23518 -0.1677 -0.23657 C -0.17395 -0.24884 -0.18229 -0.25856 -0.18871 -0.27106 C -0.19114 -0.28472 -0.18819 -0.28796 -0.19843 -0.29467 C -0.20243 -0.30301 -0.20781 -0.31088 -0.21284 -0.31828 C -0.21649 -0.32361 -0.22413 -0.33333 -0.22413 -0.33333 C -0.23229 -0.36018 -0.246 -0.38402 -0.26128 -0.4044 C -0.26302 -0.4118 -0.26163 -0.40926 -0.26441 -0.41296 " pathEditMode="relative" ptsTypes="ffffffffffffffffffA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C 0.00712 -0.01829 -0.00087 -0.0213 -0.01129 -0.03866 C -0.01754 -0.04931 -0.0217 -0.05903 -0.02899 -0.06875 C -0.03438 -0.08611 -0.0408 -0.10324 -0.0467 -0.12037 C -0.04931 -0.12755 -0.05486 -0.1419 -0.05486 -0.1419 C -0.0566 -0.15139 -0.05694 -0.15949 -0.06129 -0.16759 C -0.06476 -0.2162 -0.06285 -0.26319 -0.06285 -0.31181 " pathEditMode="relative" ptsTypes="ffffffA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-7.40741E-7 C -0.0151 -0.0125 -0.02569 -0.02037 -0.04201 -0.02801 C -0.04722 -0.03056 -0.05295 -0.03102 -0.05798 -0.03426 C -0.07291 -0.04398 -0.08697 -0.05579 -0.10156 -0.06667 C -0.11302 -0.07523 -0.15729 -0.10232 -0.17586 -0.11389 C -0.19166 -0.12361 -0.20833 -0.1301 -0.22413 -0.13982 C -0.22899 -0.14283 -0.27569 -0.17176 -0.28871 -0.17847 C -0.30659 -0.1875 -0.32673 -0.1963 -0.34357 -0.20857 C -0.37395 -0.23079 -0.40364 -0.25486 -0.43385 -0.27732 C -0.47152 -0.30533 -0.5052 -0.34028 -0.54201 -0.36991 C -0.55243 -0.37824 -0.56232 -0.38959 -0.57256 -0.39769 C -0.57986 -0.40347 -0.58767 -0.40787 -0.59513 -0.41297 C -0.59722 -0.41435 -0.60381 -0.41783 -0.60156 -0.41713 C -0.59895 -0.41644 -0.59618 -0.41574 -0.59357 -0.41505 C -0.58506 -0.40371 -0.57725 -0.39074 -0.56944 -0.37847 C -0.5644 -0.37084 -0.56128 -0.36273 -0.55486 -0.35695 C -0.55034 -0.33843 -0.55711 -0.36528 -0.54999 -0.3419 C -0.54635 -0.32986 -0.54704 -0.32547 -0.53871 -0.31829 C -0.53437 -0.30718 -0.52864 -0.29931 -0.521 -0.29236 C -0.52274 -0.31459 -0.52256 -0.30533 -0.52256 -0.32037 " pathEditMode="relative" ptsTypes="fffffffffffffffffffA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-2.96296E-6 C 0.00435 -0.02176 0.02466 -0.03472 0.03716 -0.04745 C 0.05122 -0.06157 0.03542 -0.05185 0.05174 -0.06019 C 0.05765 -0.06829 0.06285 -0.07245 0.07101 -0.07523 C 0.08074 -0.08194 0.08959 -0.09144 0.10001 -0.09676 C 0.10973 -0.10162 0.12067 -0.10463 0.13074 -0.10764 C 0.15296 -0.12199 0.11077 -0.09514 0.15174 -0.11829 C 0.16546 -0.12593 0.17848 -0.13773 0.19202 -0.1463 C 0.21233 -0.15903 0.2349 -0.16505 0.25487 -0.17847 C 0.25921 -0.18148 0.2632 -0.18519 0.26789 -0.18727 C 0.2731 -0.18958 0.27865 -0.18958 0.28386 -0.19144 C 0.29532 -0.1956 0.31355 -0.20486 0.32431 -0.21088 C 0.34463 -0.22245 0.36251 -0.23472 0.38386 -0.24306 C 0.39358 -0.25602 0.40608 -0.26227 0.41789 -0.27107 C 0.42067 -0.28241 0.41806 -0.27639 0.42917 -0.28611 C 0.43508 -0.29144 0.4382 -0.30208 0.44202 -0.30972 C 0.44671 -0.3294 0.44619 -0.35232 0.44202 -0.37199 C 0.44081 -0.37801 0.43386 -0.38727 0.43386 -0.38727 C 0.43022 -0.40694 0.42466 -0.42732 0.41129 -0.43866 C 0.4014 -0.45648 0.39306 -0.45417 0.37588 -0.45602 C 0.36042 -0.46296 0.3474 -0.47315 0.33074 -0.47315 " pathEditMode="relative" ptsTypes="ffffffffffffffffffffA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7362E-19 -4.81481E-6 C 0.0184 -0.02453 0.03611 -0.05092 0.05972 -0.06666 C 0.06754 -0.08032 0.08004 -0.08449 0.09202 -0.09027 C 0.10556 -0.09675 0.11823 -0.10694 0.13073 -0.1162 C 0.14011 -0.13587 0.15972 -0.14143 0.17431 -0.15277 C 0.1915 -0.1662 0.20781 -0.17777 0.22587 -0.18935 C 0.24948 -0.20439 0.27205 -0.2206 0.29514 -0.23657 C 0.30417 -0.24282 0.31424 -0.24629 0.32257 -0.2537 C 0.32743 -0.2581 0.33212 -0.2625 0.33715 -0.26666 C 0.3408 -0.26967 0.34479 -0.27199 0.34844 -0.27523 C 0.36059 -0.28587 0.37361 -0.30231 0.38715 -0.30972 C 0.40365 -0.33171 0.3757 -0.29583 0.40174 -0.32268 C 0.41077 -0.33194 0.41893 -0.34282 0.42743 -0.35277 C 0.43021 -0.36365 0.4316 -0.37476 0.43559 -0.38495 C 0.43611 -0.38865 0.43629 -0.39236 0.43715 -0.39583 C 0.43837 -0.40023 0.44236 -0.40393 0.44202 -0.40856 C 0.44167 -0.41203 0.43785 -0.41296 0.43559 -0.41504 C 0.42847 -0.42199 0.41979 -0.42592 0.41129 -0.428 C 0.39514 -0.42731 0.379 -0.42777 0.36302 -0.42592 C 0.35868 -0.42546 0.35365 -0.41736 0.34844 -0.41712 C 0.32535 -0.41574 0.27917 -0.41504 0.27917 -0.41504 " pathEditMode="relative" ptsTypes="ffffffffffffffffffffA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C -0.00208 -0.00301 -0.00451 -0.00555 -0.00642 -0.00879 C -0.00833 -0.01204 -0.0092 -0.01643 -0.01129 -0.01944 C -0.01407 -0.02361 -0.01805 -0.02616 -0.02102 -0.03009 C -0.03628 -0.05046 -0.05 -0.07338 -0.06458 -0.09467 C -0.08732 -0.12801 -0.11147 -0.15972 -0.1356 -0.19143 C -0.15174 -0.21273 -0.1632 -0.23889 -0.179 -0.26042 C -0.18299 -0.27477 -0.17987 -0.26481 -0.19202 -0.28819 C -0.19497 -0.29375 -0.20001 -0.30555 -0.20001 -0.30555 C -0.20452 -0.33009 -0.19758 -0.30069 -0.20643 -0.31829 C -0.21095 -0.32731 -0.21303 -0.33912 -0.21772 -0.34838 C -0.21963 -0.3581 -0.22327 -0.36481 -0.22588 -0.3743 C -0.22709 -0.37847 -0.22796 -0.38287 -0.229 -0.38727 C -0.22952 -0.38935 -0.23074 -0.39375 -0.23074 -0.39375 C -0.23265 -0.40903 -0.2356 -0.42338 -0.2356 -0.43889 " pathEditMode="relative" ptsTypes="ffffffffffffffA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0" y="1857364"/>
            <a:ext cx="6156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Agnieszka Radwańska</a:t>
            </a:r>
            <a:endParaRPr lang="en-GB" sz="44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57158" y="3571876"/>
            <a:ext cx="6716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Mateusz Kusznierewicz</a:t>
            </a:r>
            <a:endParaRPr lang="en-GB" sz="44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175448" y="2928934"/>
            <a:ext cx="49685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solidFill>
                  <a:srgbClr val="FF0000"/>
                </a:solidFill>
                <a:latin typeface="Graphite Std Wide" pitchFamily="66" charset="0"/>
              </a:rPr>
              <a:t>Otylia Jędrzejczak</a:t>
            </a:r>
            <a:endParaRPr lang="en-GB" sz="44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860032" y="692696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Andrzej Gołota</a:t>
            </a:r>
            <a:endParaRPr lang="en-GB" sz="32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071934" y="5715016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7030A0"/>
                </a:solidFill>
                <a:latin typeface="Batang" pitchFamily="18" charset="-127"/>
                <a:ea typeface="Batang" pitchFamily="18" charset="-127"/>
                <a:cs typeface="Arabic Typesetting" pitchFamily="66" charset="-78"/>
              </a:rPr>
              <a:t>Kamil Stoch</a:t>
            </a:r>
            <a:endParaRPr lang="en-GB" sz="3200" b="1" dirty="0">
              <a:solidFill>
                <a:srgbClr val="7030A0"/>
              </a:solidFill>
              <a:latin typeface="Batang" pitchFamily="18" charset="-127"/>
              <a:ea typeface="Batang" pitchFamily="18" charset="-127"/>
              <a:cs typeface="Arabic Typesetting" pitchFamily="66" charset="-78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28596" y="5000636"/>
            <a:ext cx="34563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Harrington" pitchFamily="82" charset="0"/>
              </a:rPr>
              <a:t>Justyna Kowalczyk</a:t>
            </a:r>
            <a:endParaRPr lang="en-GB" sz="4000" b="1" dirty="0">
              <a:solidFill>
                <a:schemeClr val="accent2">
                  <a:lumMod val="50000"/>
                </a:schemeClr>
              </a:solidFill>
              <a:latin typeface="Harrington" pitchFamily="82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5000628" y="4500570"/>
            <a:ext cx="34563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0070C0"/>
                </a:solidFill>
                <a:latin typeface="Algerian" pitchFamily="82" charset="0"/>
              </a:rPr>
              <a:t>Robert Lewandowski</a:t>
            </a:r>
            <a:endParaRPr lang="en-GB" sz="3200" b="1" dirty="0">
              <a:solidFill>
                <a:srgbClr val="0070C0"/>
              </a:solidFill>
              <a:latin typeface="Algerian" pitchFamily="82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0" y="714356"/>
            <a:ext cx="4500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smtClean="0">
                <a:solidFill>
                  <a:schemeClr val="accent6">
                    <a:lumMod val="75000"/>
                  </a:schemeClr>
                </a:solidFill>
                <a:latin typeface="Bauhaus 93" pitchFamily="82" charset="0"/>
                <a:cs typeface="Aparajita" pitchFamily="34" charset="0"/>
              </a:rPr>
              <a:t>Sławomir Szmal</a:t>
            </a:r>
            <a:endParaRPr lang="en-GB" sz="4800" b="1" dirty="0">
              <a:solidFill>
                <a:schemeClr val="accent6">
                  <a:lumMod val="75000"/>
                </a:schemeClr>
              </a:solidFill>
              <a:latin typeface="Bauhaus 93" pitchFamily="82" charset="0"/>
              <a:cs typeface="Aparajit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85720" y="357166"/>
            <a:ext cx="37862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Agnieszka</a:t>
            </a:r>
          </a:p>
          <a:p>
            <a:r>
              <a:rPr lang="pl-PL" sz="28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Radwańska</a:t>
            </a:r>
            <a:endParaRPr lang="en-GB" sz="28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143240" y="428604"/>
            <a:ext cx="2857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FF0000"/>
                </a:solidFill>
                <a:latin typeface="Vijaya" pitchFamily="34" charset="0"/>
                <a:ea typeface="Batang" pitchFamily="18" charset="-127"/>
                <a:cs typeface="Vijaya" pitchFamily="34" charset="0"/>
              </a:rPr>
              <a:t>Otylia</a:t>
            </a:r>
            <a:r>
              <a:rPr lang="pl-PL" sz="3600" b="1" dirty="0" smtClean="0">
                <a:solidFill>
                  <a:srgbClr val="FF0000"/>
                </a:solidFill>
                <a:latin typeface="Algerian" pitchFamily="82" charset="0"/>
                <a:ea typeface="Batang" pitchFamily="18" charset="-127"/>
              </a:rPr>
              <a:t> </a:t>
            </a:r>
            <a:r>
              <a:rPr lang="pl-PL" sz="3600" b="1" dirty="0" smtClean="0">
                <a:solidFill>
                  <a:srgbClr val="FF0000"/>
                </a:solidFill>
                <a:latin typeface="Vijaya" pitchFamily="34" charset="0"/>
                <a:ea typeface="Batang" pitchFamily="18" charset="-127"/>
                <a:cs typeface="Vijaya" pitchFamily="34" charset="0"/>
              </a:rPr>
              <a:t>J</a:t>
            </a:r>
            <a:r>
              <a:rPr lang="pl-PL" sz="2400" b="1" dirty="0" smtClean="0">
                <a:solidFill>
                  <a:srgbClr val="FF0000"/>
                </a:solidFill>
                <a:latin typeface="Vijaya" pitchFamily="34" charset="0"/>
                <a:ea typeface="Batang" pitchFamily="18" charset="-127"/>
                <a:cs typeface="Vijaya" pitchFamily="34" charset="0"/>
              </a:rPr>
              <a:t>ę</a:t>
            </a:r>
            <a:r>
              <a:rPr lang="pl-PL" sz="3600" b="1" dirty="0" smtClean="0">
                <a:solidFill>
                  <a:srgbClr val="FF0000"/>
                </a:solidFill>
                <a:latin typeface="Vijaya" pitchFamily="34" charset="0"/>
                <a:ea typeface="Batang" pitchFamily="18" charset="-127"/>
                <a:cs typeface="Vijaya" pitchFamily="34" charset="0"/>
              </a:rPr>
              <a:t>drzejczak</a:t>
            </a:r>
            <a:endParaRPr lang="en-GB" sz="3600" b="1" dirty="0">
              <a:solidFill>
                <a:srgbClr val="FF0000"/>
              </a:solidFill>
              <a:latin typeface="Vijaya" pitchFamily="34" charset="0"/>
              <a:ea typeface="Batang" pitchFamily="18" charset="-127"/>
              <a:cs typeface="Vijaya" pitchFamily="34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6215074" y="500042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Harrington" pitchFamily="82" charset="0"/>
              </a:rPr>
              <a:t>Justyna </a:t>
            </a:r>
          </a:p>
          <a:p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Harrington" pitchFamily="82" charset="0"/>
              </a:rPr>
              <a:t>Kowalczyk</a:t>
            </a:r>
            <a:endParaRPr lang="en-GB" sz="2800" b="1" dirty="0">
              <a:solidFill>
                <a:schemeClr val="accent2">
                  <a:lumMod val="50000"/>
                </a:schemeClr>
              </a:solidFill>
              <a:latin typeface="Harrington" pitchFamily="82" charset="0"/>
            </a:endParaRPr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1928794" y="1500174"/>
            <a:ext cx="1714512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rot="5400000">
            <a:off x="3929058" y="2071678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ze strzałką 15"/>
          <p:cNvCxnSpPr/>
          <p:nvPr/>
        </p:nvCxnSpPr>
        <p:spPr>
          <a:xfrm rot="10800000" flipV="1">
            <a:off x="5214942" y="1571612"/>
            <a:ext cx="1643074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ole tekstowe 23"/>
          <p:cNvSpPr txBox="1"/>
          <p:nvPr/>
        </p:nvSpPr>
        <p:spPr>
          <a:xfrm>
            <a:off x="4000496" y="278605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pole tekstowe 26"/>
          <p:cNvSpPr txBox="1"/>
          <p:nvPr/>
        </p:nvSpPr>
        <p:spPr>
          <a:xfrm>
            <a:off x="1071538" y="4429132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swim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6143636" y="5715016"/>
            <a:ext cx="714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ski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pole tekstowe 28"/>
          <p:cNvSpPr txBox="1"/>
          <p:nvPr/>
        </p:nvSpPr>
        <p:spPr>
          <a:xfrm>
            <a:off x="6786578" y="4214818"/>
            <a:ext cx="21431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play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handball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pole tekstowe 29"/>
          <p:cNvSpPr txBox="1"/>
          <p:nvPr/>
        </p:nvSpPr>
        <p:spPr>
          <a:xfrm>
            <a:off x="2071670" y="5429264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sail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3357554" y="4429132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play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0A7CC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2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Joker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A2304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0" presetID="2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51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Vijaya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7373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2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5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Harringto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24" grpId="0"/>
      <p:bldP spid="27" grpId="0"/>
      <p:bldP spid="27" grpId="1"/>
      <p:bldP spid="28" grpId="0"/>
      <p:bldP spid="28" grpId="1"/>
      <p:bldP spid="29" grpId="0"/>
      <p:bldP spid="30" grpId="0"/>
      <p:bldP spid="17" grpId="0"/>
      <p:bldP spid="1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14282" y="785794"/>
            <a:ext cx="27146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Mateusz </a:t>
            </a:r>
          </a:p>
          <a:p>
            <a:r>
              <a:rPr lang="pl-PL" sz="32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Kusznierewicz</a:t>
            </a:r>
            <a:endParaRPr lang="en-GB" sz="32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857488" y="571480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FFC000"/>
                </a:solidFill>
                <a:latin typeface="Bernard MT Condensed" pitchFamily="18" charset="0"/>
                <a:cs typeface="Raavi" pitchFamily="34" charset="0"/>
              </a:rPr>
              <a:t>Andrzej Gołota</a:t>
            </a:r>
            <a:endParaRPr lang="en-GB" sz="3200" b="1" dirty="0">
              <a:solidFill>
                <a:srgbClr val="FFC000"/>
              </a:solidFill>
              <a:latin typeface="Bernard MT Condensed" pitchFamily="18" charset="0"/>
              <a:cs typeface="Raavi" pitchFamily="34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5929322" y="1071546"/>
            <a:ext cx="34563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0070C0"/>
                </a:solidFill>
                <a:latin typeface="Algerian" pitchFamily="82" charset="0"/>
              </a:rPr>
              <a:t>Robert Lewandowski</a:t>
            </a:r>
            <a:endParaRPr lang="en-GB" sz="3200" b="1" dirty="0">
              <a:solidFill>
                <a:srgbClr val="0070C0"/>
              </a:solidFill>
              <a:latin typeface="Algerian" pitchFamily="82" charset="0"/>
            </a:endParaRPr>
          </a:p>
        </p:txBody>
      </p:sp>
      <p:cxnSp>
        <p:nvCxnSpPr>
          <p:cNvPr id="6" name="Łącznik prosty ze strzałką 5"/>
          <p:cNvCxnSpPr/>
          <p:nvPr/>
        </p:nvCxnSpPr>
        <p:spPr>
          <a:xfrm rot="16200000" flipH="1">
            <a:off x="2571736" y="2071678"/>
            <a:ext cx="1071570" cy="10715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 rot="5400000">
            <a:off x="3679025" y="2393149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 rot="10800000" flipV="1">
            <a:off x="5000628" y="2357430"/>
            <a:ext cx="1571636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3571868" y="3571876"/>
            <a:ext cx="1928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good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000232" y="5857892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skiing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4857752" y="5143512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cycling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6643670" y="5357826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winsurfing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500034" y="5000636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sailing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2571736" y="4143380"/>
            <a:ext cx="22860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football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6653226" y="4367218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boxing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Algeria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empus Sans ITC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Bernard MT Condense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8B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6C855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BF1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2" grpId="0"/>
      <p:bldP spid="13" grpId="0"/>
      <p:bldP spid="16" grpId="0"/>
      <p:bldP spid="17" grpId="0"/>
      <p:bldP spid="18" grpId="0"/>
      <p:bldP spid="18" grpId="1"/>
      <p:bldP spid="19" grpId="0"/>
      <p:bldP spid="19" grpId="1"/>
      <p:bldP spid="21" grpId="0"/>
      <p:bldP spid="21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rostokąt 2"/>
          <p:cNvSpPr/>
          <p:nvPr/>
        </p:nvSpPr>
        <p:spPr>
          <a:xfrm>
            <a:off x="1000100" y="642918"/>
            <a:ext cx="1285884" cy="50006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928662" y="3000372"/>
            <a:ext cx="1285884" cy="50006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785786" y="5500702"/>
            <a:ext cx="1571636" cy="50006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4214810" y="3357562"/>
            <a:ext cx="1285884" cy="50006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4143372" y="5500702"/>
            <a:ext cx="1285884" cy="85725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7143768" y="1000108"/>
            <a:ext cx="1285884" cy="50006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7215206" y="3643314"/>
            <a:ext cx="1285884" cy="50006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4286248" y="1000108"/>
            <a:ext cx="1285884" cy="50006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C:\Users\minka\Desktop\Projekt CLIL\skoczek.png"/>
          <p:cNvPicPr>
            <a:picLocks noChangeAspect="1" noChangeArrowheads="1"/>
          </p:cNvPicPr>
          <p:nvPr/>
        </p:nvPicPr>
        <p:blipFill>
          <a:blip r:embed="rId2"/>
          <a:srcRect r="37759"/>
          <a:stretch>
            <a:fillRect/>
          </a:stretch>
        </p:blipFill>
        <p:spPr bwMode="auto">
          <a:xfrm>
            <a:off x="161824" y="571480"/>
            <a:ext cx="2409912" cy="3140897"/>
          </a:xfrm>
          <a:prstGeom prst="rect">
            <a:avLst/>
          </a:prstGeom>
          <a:noFill/>
        </p:spPr>
      </p:pic>
      <p:pic>
        <p:nvPicPr>
          <p:cNvPr id="24582" name="Picture 6" descr="C:\Users\minka\Desktop\Projekt CLIL\Bez tytułu.png"/>
          <p:cNvPicPr>
            <a:picLocks noChangeAspect="1" noChangeArrowheads="1"/>
          </p:cNvPicPr>
          <p:nvPr/>
        </p:nvPicPr>
        <p:blipFill>
          <a:blip r:embed="rId3"/>
          <a:srcRect r="76780" b="31302"/>
          <a:stretch>
            <a:fillRect/>
          </a:stretch>
        </p:blipFill>
        <p:spPr bwMode="auto">
          <a:xfrm>
            <a:off x="3571868" y="714356"/>
            <a:ext cx="1179401" cy="2500330"/>
          </a:xfrm>
          <a:prstGeom prst="rect">
            <a:avLst/>
          </a:prstGeom>
          <a:noFill/>
        </p:spPr>
      </p:pic>
      <p:pic>
        <p:nvPicPr>
          <p:cNvPr id="24583" name="Picture 7" descr="C:\Users\minka\Desktop\Projekt CLIL\Bez tytułu1.png"/>
          <p:cNvPicPr>
            <a:picLocks noChangeAspect="1" noChangeArrowheads="1"/>
          </p:cNvPicPr>
          <p:nvPr/>
        </p:nvPicPr>
        <p:blipFill>
          <a:blip r:embed="rId4"/>
          <a:srcRect r="56224"/>
          <a:stretch>
            <a:fillRect/>
          </a:stretch>
        </p:blipFill>
        <p:spPr bwMode="auto">
          <a:xfrm>
            <a:off x="6858016" y="428604"/>
            <a:ext cx="1464934" cy="2714644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0" y="3500438"/>
            <a:ext cx="33575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ski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jumper.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1500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calories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four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meals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lots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vegetables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never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sweets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143240" y="3214686"/>
            <a:ext cx="30003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boxer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calories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meals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lots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dairy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products 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sometimes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sweets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6000760" y="3071810"/>
            <a:ext cx="31432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football player.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calories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five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meals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lots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vegetables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fruit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never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lot of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sweets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Wykres 3"/>
          <p:cNvGraphicFramePr/>
          <p:nvPr/>
        </p:nvGraphicFramePr>
        <p:xfrm>
          <a:off x="0" y="357166"/>
          <a:ext cx="6786578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ole tekstowe 5"/>
          <p:cNvSpPr txBox="1"/>
          <p:nvPr/>
        </p:nvSpPr>
        <p:spPr>
          <a:xfrm>
            <a:off x="5715008" y="928670"/>
            <a:ext cx="321471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Exercise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1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sportsmen. </a:t>
            </a:r>
            <a:r>
              <a:rPr lang="pl-PL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Half</a:t>
            </a:r>
            <a:r>
              <a:rPr lang="pl-PL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pl-PL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them</a:t>
            </a:r>
            <a:r>
              <a:rPr lang="pl-PL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will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part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cycling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events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l-PL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Eight</a:t>
            </a:r>
            <a:r>
              <a:rPr lang="pl-PL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pl-PL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them</a:t>
            </a:r>
            <a:r>
              <a:rPr lang="pl-PL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will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part in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tournament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How many sportsmen will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part in </a:t>
            </a:r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handball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match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Fill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in the diagram. 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/>
        </p:nvGraphicFramePr>
        <p:xfrm>
          <a:off x="2428860" y="3714752"/>
          <a:ext cx="547671" cy="342265"/>
        </p:xfrm>
        <a:graphic>
          <a:graphicData uri="http://schemas.openxmlformats.org/drawingml/2006/table">
            <a:tbl>
              <a:tblPr/>
              <a:tblGrid>
                <a:gridCol w="182557"/>
                <a:gridCol w="182557"/>
                <a:gridCol w="182557"/>
              </a:tblGrid>
              <a:tr h="1651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 dirty="0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 dirty="0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Tabela 14"/>
          <p:cNvGraphicFramePr>
            <a:graphicFrameLocks noGrp="1"/>
          </p:cNvGraphicFramePr>
          <p:nvPr/>
        </p:nvGraphicFramePr>
        <p:xfrm>
          <a:off x="2428860" y="2214554"/>
          <a:ext cx="547671" cy="342265"/>
        </p:xfrm>
        <a:graphic>
          <a:graphicData uri="http://schemas.openxmlformats.org/drawingml/2006/table">
            <a:tbl>
              <a:tblPr/>
              <a:tblGrid>
                <a:gridCol w="162560"/>
                <a:gridCol w="202554"/>
                <a:gridCol w="182557"/>
              </a:tblGrid>
              <a:tr h="1651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 dirty="0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 dirty="0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 dirty="0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6" name="Tabela 15"/>
          <p:cNvGraphicFramePr>
            <a:graphicFrameLocks noGrp="1"/>
          </p:cNvGraphicFramePr>
          <p:nvPr/>
        </p:nvGraphicFramePr>
        <p:xfrm>
          <a:off x="4000496" y="3071810"/>
          <a:ext cx="547671" cy="342265"/>
        </p:xfrm>
        <a:graphic>
          <a:graphicData uri="http://schemas.openxmlformats.org/drawingml/2006/table">
            <a:tbl>
              <a:tblPr/>
              <a:tblGrid>
                <a:gridCol w="182557"/>
                <a:gridCol w="202554"/>
                <a:gridCol w="162560"/>
              </a:tblGrid>
              <a:tr h="1651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 dirty="0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900" u="sng" dirty="0">
                        <a:solidFill>
                          <a:srgbClr val="C2E1ED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8" name="Łącznik prosty 17"/>
          <p:cNvCxnSpPr/>
          <p:nvPr/>
        </p:nvCxnSpPr>
        <p:spPr>
          <a:xfrm>
            <a:off x="3714744" y="3929066"/>
            <a:ext cx="135732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ole tekstowe 18"/>
          <p:cNvSpPr txBox="1"/>
          <p:nvPr/>
        </p:nvSpPr>
        <p:spPr>
          <a:xfrm>
            <a:off x="3714744" y="4000504"/>
            <a:ext cx="27146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100" dirty="0" err="1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pl-PL" sz="11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pl-PL" sz="1100" dirty="0" err="1" smtClean="0">
                <a:latin typeface="Times New Roman" pitchFamily="18" charset="0"/>
                <a:cs typeface="Times New Roman" pitchFamily="18" charset="0"/>
              </a:rPr>
              <a:t>game</a:t>
            </a:r>
            <a:endParaRPr lang="pl-PL" sz="11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>
            <a:off x="1714480" y="3071810"/>
            <a:ext cx="135732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21"/>
          <p:cNvCxnSpPr/>
          <p:nvPr/>
        </p:nvCxnSpPr>
        <p:spPr>
          <a:xfrm>
            <a:off x="1857356" y="4643446"/>
            <a:ext cx="135732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Tabela 22"/>
          <p:cNvGraphicFramePr>
            <a:graphicFrameLocks noGrp="1"/>
          </p:cNvGraphicFramePr>
          <p:nvPr/>
        </p:nvGraphicFramePr>
        <p:xfrm>
          <a:off x="285720" y="5500702"/>
          <a:ext cx="2286000" cy="1156716"/>
        </p:xfrm>
        <a:graphic>
          <a:graphicData uri="http://schemas.openxmlformats.org/drawingml/2006/table">
            <a:tbl>
              <a:tblPr/>
              <a:tblGrid>
                <a:gridCol w="254000"/>
                <a:gridCol w="254000"/>
                <a:gridCol w="254000"/>
                <a:gridCol w="254000"/>
                <a:gridCol w="254000"/>
                <a:gridCol w="254000"/>
                <a:gridCol w="254000"/>
                <a:gridCol w="254000"/>
                <a:gridCol w="254000"/>
              </a:tblGrid>
              <a:tr h="149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9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9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4" name="Tabela 23"/>
          <p:cNvGraphicFramePr>
            <a:graphicFrameLocks noGrp="1"/>
          </p:cNvGraphicFramePr>
          <p:nvPr/>
        </p:nvGraphicFramePr>
        <p:xfrm>
          <a:off x="2786050" y="5500702"/>
          <a:ext cx="2286000" cy="1156716"/>
        </p:xfrm>
        <a:graphic>
          <a:graphicData uri="http://schemas.openxmlformats.org/drawingml/2006/table">
            <a:tbl>
              <a:tblPr/>
              <a:tblGrid>
                <a:gridCol w="254000"/>
                <a:gridCol w="254000"/>
                <a:gridCol w="254000"/>
                <a:gridCol w="254000"/>
                <a:gridCol w="254000"/>
                <a:gridCol w="254000"/>
                <a:gridCol w="254000"/>
                <a:gridCol w="254000"/>
                <a:gridCol w="254000"/>
              </a:tblGrid>
              <a:tr h="149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9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9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2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</TotalTime>
  <Words>342</Words>
  <Application>Microsoft Office PowerPoint</Application>
  <PresentationFormat>Pokaz na ekranie (4:3)</PresentationFormat>
  <Paragraphs>106</Paragraphs>
  <Slides>15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16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32" baseType="lpstr">
      <vt:lpstr>Algerian</vt:lpstr>
      <vt:lpstr>Aparajita</vt:lpstr>
      <vt:lpstr>Arabic Typesetting</vt:lpstr>
      <vt:lpstr>Arial</vt:lpstr>
      <vt:lpstr>Batang</vt:lpstr>
      <vt:lpstr>Bauhaus 93</vt:lpstr>
      <vt:lpstr>Berlin Sans FB</vt:lpstr>
      <vt:lpstr>Bernard MT Condensed</vt:lpstr>
      <vt:lpstr>Calibri</vt:lpstr>
      <vt:lpstr>Graphite Std Wide</vt:lpstr>
      <vt:lpstr>Harrington</vt:lpstr>
      <vt:lpstr>Jokerman</vt:lpstr>
      <vt:lpstr>Raavi</vt:lpstr>
      <vt:lpstr>Tempus Sans ITC</vt:lpstr>
      <vt:lpstr>Times New Roman</vt:lpstr>
      <vt:lpstr>Vijaya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Admin</cp:lastModifiedBy>
  <cp:revision>67</cp:revision>
  <dcterms:created xsi:type="dcterms:W3CDTF">2015-06-05T10:43:51Z</dcterms:created>
  <dcterms:modified xsi:type="dcterms:W3CDTF">2015-08-06T12:18:29Z</dcterms:modified>
</cp:coreProperties>
</file>