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8" r:id="rId2"/>
    <p:sldId id="270" r:id="rId3"/>
    <p:sldId id="264" r:id="rId4"/>
    <p:sldId id="256" r:id="rId5"/>
    <p:sldId id="273" r:id="rId6"/>
    <p:sldId id="275" r:id="rId7"/>
    <p:sldId id="269" r:id="rId8"/>
    <p:sldId id="263" r:id="rId9"/>
    <p:sldId id="278" r:id="rId10"/>
    <p:sldId id="276" r:id="rId11"/>
    <p:sldId id="27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3429" autoAdjust="0"/>
  </p:normalViewPr>
  <p:slideViewPr>
    <p:cSldViewPr>
      <p:cViewPr varScale="1">
        <p:scale>
          <a:sx n="54" d="100"/>
          <a:sy n="54" d="100"/>
        </p:scale>
        <p:origin x="186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E6A64-DF5D-4805-B87C-35621834D501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644CC-1100-4C5D-8CBF-291E01478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703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Nauczyciel wprowadza</a:t>
            </a:r>
            <a:r>
              <a:rPr lang="pl-PL" baseline="0" dirty="0" smtClean="0"/>
              <a:t> temat pytając dzieci o ich ulubione dania/potrawy. Co zawsze mają w swoich śniadaniówkach? Czego nie lubią? Co jedzą najchętniej? Co jest zdrowe a co nie?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644CC-1100-4C5D-8CBF-291E0147826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023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</a:t>
            </a:r>
            <a:r>
              <a:rPr lang="pl-PL" baseline="0" dirty="0" smtClean="0"/>
              <a:t> Dzieci opisują obrazki następnie grają w kółko/krzyżyk – muszą podać angielskie nazwy jedzenie tak aby utworzyć linię prostą przed przeciwnikiem. Trudniejsza wersja – podają zdania.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644CC-1100-4C5D-8CBF-291E0147826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00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(ENG) Dzieci łączą zdania z prawidłowymi obrazkami. Odpowiedzi ujawniają się po kliknięciu.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644CC-1100-4C5D-8CBF-291E0147826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438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(ENG) Nauczyciel zachęca dzieci by powiedziały mu, które pole ma odsłonić.  Dzieci powinny podać przynajmniej nazwę koloru, a jeszcze lepiej powiedzieć np. a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blue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rectangle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etc. 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Uwaga! Należy umówić się z dziećmi, że mogą zgadywać co kryje się pod kolorowymi kartami dopiero gdy zostaną odsłonięte przynajmniej 3 karty.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 dzieci widzą na obrazku? Co robi kot? (Czas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Present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Continuous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 lubią jeść zwierzęta? Czy jedzą to samo co ludzie? Czy zwierzęta mogą jeść słodycze? </a:t>
            </a:r>
          </a:p>
          <a:p>
            <a:r>
              <a:rPr lang="pl-PL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Dodatkowe informacje (źródło: e-lecznica.pl)</a:t>
            </a:r>
          </a:p>
          <a:p>
            <a:r>
              <a:rPr lang="pl-PL" dirty="0" smtClean="0"/>
              <a:t>Czekolada  i kakao mają w swoim składzie teobrominę. Jest to substancja nieszkodliwa dla ludzi, dlatego zjedzenie dużych ilości czekolady nie kończy się zatruciem, a co najwyżej bólem brzucha i zbędnymi kilogramami. Niestety u psów sytuacja wygląda znacznie poważniej. Nasi pupile mają odmienny od ludzkiego metabolizm, w związku z czym teobromina jest wchłaniana bardzo wolno, a następnie przetwarzana przez wątrobę do toksycznych produktów, które szkodliwie wpływają na układ pokarmowy, mózg i serce. Czekoladą mogą się zatruć również inne zwierzęta: koty (a zwłaszcza kocięta), konie, króliki oraz papugi.</a:t>
            </a:r>
          </a:p>
          <a:p>
            <a:r>
              <a:rPr lang="pl-PL" b="1" dirty="0" smtClean="0"/>
              <a:t/>
            </a:r>
            <a:br>
              <a:rPr lang="pl-PL" b="1" dirty="0" smtClean="0"/>
            </a:br>
            <a:endParaRPr lang="pl-PL" b="1" dirty="0" smtClean="0"/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644CC-1100-4C5D-8CBF-291E0147826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473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(ENG) Dzieci zgadują, co kryje się pod kolorowym polem. </a:t>
            </a:r>
          </a:p>
          <a:p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 dzieci widzą na obrazku? Co robi dziewczynka (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Present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Continuous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 Czy pizza jest zdrowa? Dlaczego tak/nie? Czy dzieci lubią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pizze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? Czy znają jej historię?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Dodatkowe informacje (źródło </a:t>
            </a:r>
            <a:r>
              <a:rPr lang="pl-PL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wikipedia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</a:p>
          <a:p>
            <a:pPr rtl="0"/>
            <a:r>
              <a:rPr lang="pl-PL" b="1" dirty="0" smtClean="0">
                <a:effectLst/>
              </a:rPr>
              <a:t>Pizza</a:t>
            </a:r>
            <a:r>
              <a:rPr lang="pl-PL" dirty="0" smtClean="0">
                <a:effectLst/>
              </a:rPr>
              <a:t> – potrawa  kuchni włoskiej, obecnie szeroko rozpowszechniona na całym świecie. W wersji podstawowej jest to płaski placek z wytrawnego ciasta makaronowego znacznie później zaczęto także używać ciasta drożdżowego posmarowany sosem pomidorowym, posypany tartym serem </a:t>
            </a:r>
            <a:r>
              <a:rPr lang="pl-PL" dirty="0" err="1" smtClean="0">
                <a:effectLst/>
              </a:rPr>
              <a:t>mozzarella</a:t>
            </a:r>
            <a:r>
              <a:rPr lang="pl-PL" dirty="0" smtClean="0">
                <a:effectLst/>
              </a:rPr>
              <a:t> i ziołami, pieczony w bardzo mocno nagrzanym piecu. Pizzę podaje się na gorąco, lecz rozpowszechnione jest jedzenie jej również na zimno.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644CC-1100-4C5D-8CBF-291E0147826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3456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Dzieci komponują swoją </a:t>
            </a:r>
            <a:r>
              <a:rPr lang="pl-PL" dirty="0" err="1" smtClean="0"/>
              <a:t>pizze</a:t>
            </a:r>
            <a:r>
              <a:rPr lang="pl-PL" dirty="0" smtClean="0"/>
              <a:t> ze</a:t>
            </a:r>
            <a:r>
              <a:rPr lang="pl-PL" baseline="0" dirty="0" smtClean="0"/>
              <a:t> </a:t>
            </a:r>
            <a:r>
              <a:rPr lang="pl-PL" baseline="0" dirty="0" err="1" smtClean="0"/>
              <a:t>skladników</a:t>
            </a:r>
            <a:r>
              <a:rPr lang="pl-PL" baseline="0" dirty="0" smtClean="0"/>
              <a:t> znajdujących się po bokach pizzy. Nauczyciel wymyśla </a:t>
            </a:r>
            <a:r>
              <a:rPr lang="pl-PL" baseline="0" dirty="0" err="1" smtClean="0"/>
              <a:t>pizze</a:t>
            </a:r>
            <a:r>
              <a:rPr lang="pl-PL" baseline="0" dirty="0" smtClean="0"/>
              <a:t> tematyczne – bez mięsa, owocową, ulubioną, dziecięcą </a:t>
            </a:r>
            <a:r>
              <a:rPr lang="pl-PL" baseline="0" dirty="0" err="1" smtClean="0"/>
              <a:t>etc</a:t>
            </a:r>
            <a:r>
              <a:rPr lang="pl-PL" baseline="0" dirty="0" smtClean="0"/>
              <a:t>…Dzieci wykonują projekt- swoją pizzę, wycinając i rysując składniki. </a:t>
            </a: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644CC-1100-4C5D-8CBF-291E0147826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27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(PL, ENG) Dzieci opisują obrazki, czym się różnią te potrawy</a:t>
            </a:r>
            <a:r>
              <a:rPr lang="pl-PL" baseline="0" dirty="0" smtClean="0"/>
              <a:t> a co między nimi jest podobne (kolory? Są atrakcyjne, ciekawe…) Które danie jest zdrowsze? Czy zdrowe musi znaczyć niedobre? </a:t>
            </a:r>
          </a:p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644CC-1100-4C5D-8CBF-291E0147826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366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158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920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303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939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494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338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65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308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974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087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504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63F194-F629-4E32-A659-4BAD331AE50E}" type="datetimeFigureOut">
              <a:rPr lang="en-GB" smtClean="0"/>
              <a:t>06/08/2015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8B9BB-3778-4F9A-BB60-675A633509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622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jpe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0" y="2724875"/>
            <a:ext cx="4958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18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FAVOURITE DISH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16581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ia\Desktop\shutter\fav dish 19\shutterstock_1694695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03109"/>
            <a:ext cx="7046698" cy="469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695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ownloads\lody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4523" y="381370"/>
            <a:ext cx="1450826" cy="174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ownloads\kurczak pieczon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677" y="381370"/>
            <a:ext cx="2294646" cy="134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nna Musielak\Downloads\kajzerka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227" y="381370"/>
            <a:ext cx="1538868" cy="111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nna Musielak\Downloads\se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64" y="2606425"/>
            <a:ext cx="1656184" cy="113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nna Musielak\Downloads\papry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538" y="2352586"/>
            <a:ext cx="1032569" cy="139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nna Musielak\Downloads\mleko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17" y="2271098"/>
            <a:ext cx="716515" cy="180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nna Musielak\Downloads\mięso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9025" y="5113056"/>
            <a:ext cx="1616323" cy="108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nna Musielak\Desktop\DS_TN_materials\RYSUNKI\cebula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130" y="4509120"/>
            <a:ext cx="1325739" cy="217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nna Musielak\Desktop\DS_TN_materials\RYSUNKI\frytki kolor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8299" y="4869160"/>
            <a:ext cx="1260723" cy="156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Łącznik prostoliniowy 2"/>
          <p:cNvCxnSpPr/>
          <p:nvPr/>
        </p:nvCxnSpPr>
        <p:spPr>
          <a:xfrm>
            <a:off x="-64206" y="219643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oliniowy 12"/>
          <p:cNvCxnSpPr/>
          <p:nvPr/>
        </p:nvCxnSpPr>
        <p:spPr>
          <a:xfrm>
            <a:off x="0" y="4329878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Łącznik prostoliniowy 4"/>
          <p:cNvCxnSpPr/>
          <p:nvPr/>
        </p:nvCxnSpPr>
        <p:spPr>
          <a:xfrm>
            <a:off x="3078358" y="0"/>
            <a:ext cx="72008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oliniowy 15"/>
          <p:cNvCxnSpPr/>
          <p:nvPr/>
        </p:nvCxnSpPr>
        <p:spPr>
          <a:xfrm>
            <a:off x="6228184" y="0"/>
            <a:ext cx="72008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02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ownloads\chłopiec je kanapkę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01" y="5440834"/>
            <a:ext cx="1388777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nna Musielak\Downloads\mężczyzna pije kawę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83" y="3717032"/>
            <a:ext cx="1011411" cy="14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nna Musielak\Downloads\kot j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55" y="188640"/>
            <a:ext cx="1319129" cy="117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Anna Musielak\Downloads\dziewczynka je pizzę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81" y="1476528"/>
            <a:ext cx="1255779" cy="218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788024" y="54868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She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</a:t>
            </a:r>
            <a:r>
              <a:rPr lang="pl-PL" sz="2800" dirty="0" err="1" smtClean="0"/>
              <a:t>eating</a:t>
            </a:r>
            <a:r>
              <a:rPr lang="pl-PL" sz="2800" dirty="0" smtClean="0"/>
              <a:t> pizza.</a:t>
            </a:r>
            <a:endParaRPr lang="en-GB" sz="28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860030" y="2201430"/>
            <a:ext cx="3960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He </a:t>
            </a:r>
            <a:r>
              <a:rPr lang="pl-PL" sz="2800" dirty="0" err="1" smtClean="0"/>
              <a:t>is</a:t>
            </a:r>
            <a:r>
              <a:rPr lang="pl-PL" sz="2800" dirty="0" smtClean="0"/>
              <a:t> </a:t>
            </a:r>
            <a:r>
              <a:rPr lang="pl-PL" sz="2800" dirty="0" err="1" smtClean="0"/>
              <a:t>eating</a:t>
            </a:r>
            <a:r>
              <a:rPr lang="pl-PL" sz="2800" dirty="0" smtClean="0"/>
              <a:t> a hamburger.</a:t>
            </a:r>
            <a:endParaRPr lang="en-GB" sz="28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860030" y="4150703"/>
            <a:ext cx="3240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It </a:t>
            </a:r>
            <a:r>
              <a:rPr lang="pl-PL" sz="2800" dirty="0" err="1" smtClean="0"/>
              <a:t>is</a:t>
            </a:r>
            <a:r>
              <a:rPr lang="pl-PL" sz="2800" dirty="0" smtClean="0"/>
              <a:t> </a:t>
            </a:r>
            <a:r>
              <a:rPr lang="pl-PL" sz="2800" dirty="0" err="1" smtClean="0"/>
              <a:t>eating</a:t>
            </a:r>
            <a:r>
              <a:rPr lang="pl-PL" sz="2800" dirty="0" smtClean="0"/>
              <a:t> </a:t>
            </a:r>
            <a:r>
              <a:rPr lang="pl-PL" sz="2800" dirty="0" err="1" smtClean="0"/>
              <a:t>cat</a:t>
            </a:r>
            <a:r>
              <a:rPr lang="pl-PL" sz="2800" dirty="0" smtClean="0"/>
              <a:t> food.</a:t>
            </a:r>
            <a:endParaRPr lang="en-GB" sz="28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4860030" y="5922303"/>
            <a:ext cx="4178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He </a:t>
            </a:r>
            <a:r>
              <a:rPr lang="pl-PL" sz="2800" dirty="0" err="1" smtClean="0"/>
              <a:t>is</a:t>
            </a:r>
            <a:r>
              <a:rPr lang="pl-PL" sz="2800" dirty="0" smtClean="0"/>
              <a:t> </a:t>
            </a:r>
            <a:r>
              <a:rPr lang="pl-PL" sz="2800" dirty="0" err="1" smtClean="0"/>
              <a:t>drinking</a:t>
            </a:r>
            <a:r>
              <a:rPr lang="pl-PL" sz="2800" dirty="0" smtClean="0"/>
              <a:t> </a:t>
            </a:r>
            <a:r>
              <a:rPr lang="pl-PL" sz="2800" dirty="0" err="1" smtClean="0"/>
              <a:t>coffee</a:t>
            </a:r>
            <a:r>
              <a:rPr lang="pl-PL" sz="2800" dirty="0" smtClean="0"/>
              <a:t>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904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-0.36233 0.2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-0.41337 0.4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77" y="2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0.36007 -0.4268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-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40157 -0.2231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87" y="-1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ownloads\kot j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24744"/>
            <a:ext cx="5422081" cy="4837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0"/>
            <a:ext cx="3112690" cy="240623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3112690" y="0"/>
            <a:ext cx="2979650" cy="2406239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6092339" y="0"/>
            <a:ext cx="3049403" cy="240623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0" y="2406239"/>
            <a:ext cx="3112690" cy="240623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112689" y="2406240"/>
            <a:ext cx="2979651" cy="24062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092340" y="2406240"/>
            <a:ext cx="3051660" cy="24062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0" y="4812478"/>
            <a:ext cx="3112690" cy="20455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3112688" y="4812478"/>
            <a:ext cx="2979652" cy="204552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092340" y="4812476"/>
            <a:ext cx="3112690" cy="20455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6895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ownloads\dziewczynka je pizzę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288" y="1239838"/>
            <a:ext cx="2511425" cy="437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-794"/>
            <a:ext cx="9144000" cy="6858000"/>
          </a:xfrm>
          <a:prstGeom prst="rect">
            <a:avLst/>
          </a:prstGeom>
          <a:solidFill>
            <a:srgbClr val="9652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4319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1403648" y="188640"/>
            <a:ext cx="6408712" cy="61206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Łącznik prostoliniowy 3"/>
          <p:cNvCxnSpPr/>
          <p:nvPr/>
        </p:nvCxnSpPr>
        <p:spPr>
          <a:xfrm>
            <a:off x="2195736" y="1268760"/>
            <a:ext cx="4824536" cy="3960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9"/>
          <p:cNvCxnSpPr/>
          <p:nvPr/>
        </p:nvCxnSpPr>
        <p:spPr>
          <a:xfrm flipH="1">
            <a:off x="1835696" y="1727371"/>
            <a:ext cx="5544616" cy="29977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oliniowy 11"/>
          <p:cNvCxnSpPr>
            <a:stCxn id="2" idx="0"/>
            <a:endCxn id="2" idx="4"/>
          </p:cNvCxnSpPr>
          <p:nvPr/>
        </p:nvCxnSpPr>
        <p:spPr>
          <a:xfrm>
            <a:off x="4608004" y="188640"/>
            <a:ext cx="0" cy="61206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Anna Musielak\Desktop\DS_TN_materials\RYSUNKI\jajko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18" y="1727371"/>
            <a:ext cx="821246" cy="1121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nna Musielak\Desktop\DS_TN_materials\RYSUNKI\pomidor kolor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5910"/>
            <a:ext cx="946049" cy="96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Anna Musielak\AppData\Local\Microsoft\Windows\INetCache\IE\IXKU34ZG\JGCMD00Z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96" y="333136"/>
            <a:ext cx="980201" cy="735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nna Musielak\Downloads\ser (1)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97" y="1694452"/>
            <a:ext cx="863886" cy="593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Anna Musielak\Downloads\papryk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363" y="3046714"/>
            <a:ext cx="743734" cy="1002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Anna Musielak\Desktop\DS_TN_materials\RYSUNKI\cytryna kolor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56" y="4973473"/>
            <a:ext cx="1028929" cy="68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Anna Musielak\Desktop\DS_TN_materials\RYSUNKI\ślimak kolor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792" y="5997274"/>
            <a:ext cx="1532210" cy="60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Anna Musielak\Downloads\mięso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480" y="3547961"/>
            <a:ext cx="1152128" cy="770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Anna Musielak\Downloads\pieczerka plaster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814702"/>
            <a:ext cx="1013658" cy="86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Anna Musielak\Downloads\ryba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4071">
            <a:off x="829443" y="6054978"/>
            <a:ext cx="2012504" cy="50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236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na Musielak\Desktop\942602_10204391351162390_8177254751163843290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1896"/>
            <a:ext cx="4149080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Anna Musielak\Desktop\10489914_10203629570598352_8093665066304697501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411017"/>
            <a:ext cx="4149959" cy="414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025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633413"/>
            <a:ext cx="12192000" cy="812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011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403648" y="2420888"/>
            <a:ext cx="63668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What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do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you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need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to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make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a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milkshake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?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896" y="404664"/>
            <a:ext cx="2195503" cy="1463097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2200" y="4728341"/>
            <a:ext cx="2304256" cy="172819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896" y="4549374"/>
            <a:ext cx="2781501" cy="208612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2120" y="290487"/>
            <a:ext cx="2781844" cy="1853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747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61245" y="1065566"/>
            <a:ext cx="3837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 </a:t>
            </a:r>
            <a:r>
              <a:rPr lang="pl-PL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need</a:t>
            </a:r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some</a:t>
            </a:r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endParaRPr lang="pl-PL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161245" y="2564904"/>
            <a:ext cx="27783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 </a:t>
            </a:r>
            <a:r>
              <a:rPr lang="pl-PL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need</a:t>
            </a:r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a  </a:t>
            </a:r>
            <a:endParaRPr lang="pl-PL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61245" y="4077072"/>
            <a:ext cx="3150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I </a:t>
            </a:r>
            <a:r>
              <a:rPr lang="pl-PL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need</a:t>
            </a:r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an</a:t>
            </a:r>
            <a:r>
              <a:rPr lang="pl-PL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</a:t>
            </a:r>
            <a:endParaRPr lang="pl-PL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5157192"/>
            <a:ext cx="1457192" cy="109289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9571" y="3327403"/>
            <a:ext cx="2263152" cy="149933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0232" y="5032976"/>
            <a:ext cx="1878364" cy="140877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82523" y="2996952"/>
            <a:ext cx="1998526" cy="1498895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4244" y="2018494"/>
            <a:ext cx="1498396" cy="84284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73481" y="5032976"/>
            <a:ext cx="2532179" cy="1628112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87358" y="1527231"/>
            <a:ext cx="2018865" cy="1345384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81029" y="197841"/>
            <a:ext cx="2779203" cy="1515534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34950" y="261870"/>
            <a:ext cx="1395529" cy="139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99720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476</Words>
  <Application>Microsoft Office PowerPoint</Application>
  <PresentationFormat>Pokaz na ekranie (4:3)</PresentationFormat>
  <Paragraphs>38</Paragraphs>
  <Slides>11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Anna Musielak</dc:creator>
  <cp:lastModifiedBy>Admin</cp:lastModifiedBy>
  <cp:revision>52</cp:revision>
  <dcterms:created xsi:type="dcterms:W3CDTF">2015-01-19T17:08:33Z</dcterms:created>
  <dcterms:modified xsi:type="dcterms:W3CDTF">2015-08-06T08:37:31Z</dcterms:modified>
</cp:coreProperties>
</file>