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6" r:id="rId3"/>
    <p:sldId id="257" r:id="rId4"/>
    <p:sldId id="275" r:id="rId5"/>
    <p:sldId id="283" r:id="rId6"/>
    <p:sldId id="285" r:id="rId7"/>
    <p:sldId id="286" r:id="rId8"/>
    <p:sldId id="287" r:id="rId9"/>
    <p:sldId id="288" r:id="rId10"/>
    <p:sldId id="290" r:id="rId11"/>
    <p:sldId id="280" r:id="rId12"/>
    <p:sldId id="282" r:id="rId13"/>
    <p:sldId id="278" r:id="rId14"/>
    <p:sldId id="279" r:id="rId15"/>
    <p:sldId id="265" r:id="rId16"/>
    <p:sldId id="284" r:id="rId17"/>
    <p:sldId id="295" r:id="rId18"/>
    <p:sldId id="271" r:id="rId19"/>
    <p:sldId id="294" r:id="rId20"/>
    <p:sldId id="268" r:id="rId21"/>
    <p:sldId id="293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647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3350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5396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0023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8469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6169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7092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743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20082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1109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145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CE1EA-55F7-4138-B3E9-3377366F836A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C6851-D705-4521-9C44-C76F1DA1DB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5280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413766" y="2817674"/>
            <a:ext cx="53640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15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FABRICS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59" y="361101"/>
            <a:ext cx="4249356" cy="2828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Prostokąt 8"/>
          <p:cNvSpPr/>
          <p:nvPr/>
        </p:nvSpPr>
        <p:spPr>
          <a:xfrm>
            <a:off x="770373" y="1530911"/>
            <a:ext cx="2879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wool</a:t>
            </a:r>
            <a:endParaRPr lang="pl-PL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307" y="325492"/>
            <a:ext cx="4249493" cy="2828559"/>
          </a:xfrm>
          <a:prstGeom prst="rect">
            <a:avLst/>
          </a:prstGeom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4378447" cy="291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307" y="3645024"/>
            <a:ext cx="4432300" cy="291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5352336" y="1537822"/>
            <a:ext cx="2879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wool</a:t>
            </a:r>
            <a:endParaRPr lang="pl-PL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11560" y="4875758"/>
            <a:ext cx="2879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wool</a:t>
            </a:r>
            <a:endParaRPr lang="pl-PL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723217" y="5145951"/>
            <a:ext cx="432048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8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cotton</a:t>
            </a:r>
            <a:endParaRPr lang="pl-PL" sz="8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36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13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458" y="851447"/>
            <a:ext cx="2828587" cy="212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983" y="845652"/>
            <a:ext cx="2831049" cy="2123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3381244"/>
            <a:ext cx="2699346" cy="2024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718" y="3392626"/>
            <a:ext cx="2668989" cy="200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" y="849456"/>
            <a:ext cx="3044787" cy="2123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422" y="3418607"/>
            <a:ext cx="3008611" cy="200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082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2804"/>
            <a:ext cx="9753600" cy="700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51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270" y="2780928"/>
            <a:ext cx="1552361" cy="122413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994348"/>
            <a:ext cx="1151337" cy="1439553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64491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08364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51283" y="-2225579"/>
            <a:ext cx="2083246" cy="65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481" y="2131528"/>
            <a:ext cx="33782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826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477011"/>
            <a:ext cx="1552361" cy="122413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443" y="4770124"/>
            <a:ext cx="1151337" cy="1439553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904" y="1188368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24" y="4396080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24927" y="-2488459"/>
            <a:ext cx="2083246" cy="65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23528" y="976763"/>
            <a:ext cx="1892056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/>
              <a:t>A SCARF</a:t>
            </a:r>
          </a:p>
          <a:p>
            <a:endParaRPr lang="pl-PL" sz="2800" b="1" dirty="0" smtClean="0"/>
          </a:p>
          <a:p>
            <a:r>
              <a:rPr lang="pl-PL" sz="2800" b="1" dirty="0" smtClean="0"/>
              <a:t>A SWEATER</a:t>
            </a:r>
          </a:p>
          <a:p>
            <a:endParaRPr lang="pl-PL" sz="2800" b="1" dirty="0"/>
          </a:p>
          <a:p>
            <a:r>
              <a:rPr lang="pl-PL" sz="2800" b="1" dirty="0" smtClean="0"/>
              <a:t>A SKIRT</a:t>
            </a:r>
          </a:p>
          <a:p>
            <a:endParaRPr lang="pl-PL" sz="2800" b="1" dirty="0"/>
          </a:p>
          <a:p>
            <a:r>
              <a:rPr lang="pl-PL" sz="2800" b="1" dirty="0" smtClean="0"/>
              <a:t>SOCKS</a:t>
            </a:r>
          </a:p>
          <a:p>
            <a:endParaRPr lang="pl-PL" sz="2800" b="1" dirty="0"/>
          </a:p>
          <a:p>
            <a:r>
              <a:rPr lang="pl-PL" sz="2800" b="1" dirty="0" smtClean="0"/>
              <a:t>A HAT</a:t>
            </a:r>
          </a:p>
          <a:p>
            <a:endParaRPr lang="pl-PL" sz="2800" b="1" dirty="0"/>
          </a:p>
          <a:p>
            <a:r>
              <a:rPr lang="pl-PL" sz="2800" b="1" dirty="0" smtClean="0"/>
              <a:t>GLOVES</a:t>
            </a:r>
            <a:endParaRPr lang="pl-PL" sz="28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39839"/>
            <a:ext cx="33782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155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5307252"/>
            <a:ext cx="1552361" cy="1224136"/>
          </a:xfr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187" y="2060848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60" y="4803094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1967" y="-1465066"/>
            <a:ext cx="2083246" cy="65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33694" y="1949002"/>
            <a:ext cx="1892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/>
              <a:t>A SCARF</a:t>
            </a:r>
          </a:p>
          <a:p>
            <a:endParaRPr lang="pl-PL" sz="2800" b="1" dirty="0" smtClean="0"/>
          </a:p>
          <a:p>
            <a:r>
              <a:rPr lang="pl-PL" sz="2800" b="1" dirty="0" smtClean="0"/>
              <a:t>A SWEATER</a:t>
            </a:r>
          </a:p>
          <a:p>
            <a:endParaRPr lang="pl-PL" sz="2800" b="1" dirty="0"/>
          </a:p>
          <a:p>
            <a:r>
              <a:rPr lang="pl-PL" sz="2800" b="1" dirty="0" smtClean="0"/>
              <a:t>A SKIRT</a:t>
            </a:r>
          </a:p>
          <a:p>
            <a:endParaRPr lang="pl-PL" sz="2800" b="1" dirty="0"/>
          </a:p>
          <a:p>
            <a:r>
              <a:rPr lang="pl-PL" sz="2800" b="1" dirty="0" smtClean="0"/>
              <a:t>A HAT</a:t>
            </a:r>
          </a:p>
          <a:p>
            <a:endParaRPr lang="pl-PL" sz="2800" b="1" dirty="0"/>
          </a:p>
          <a:p>
            <a:r>
              <a:rPr lang="pl-PL" sz="2800" b="1" dirty="0" smtClean="0"/>
              <a:t>GLOVES</a:t>
            </a:r>
            <a:endParaRPr lang="pl-PL" sz="2800" b="1" dirty="0"/>
          </a:p>
        </p:txBody>
      </p:sp>
      <p:sp>
        <p:nvSpPr>
          <p:cNvPr id="2" name="pole tekstowe 1"/>
          <p:cNvSpPr txBox="1"/>
          <p:nvPr/>
        </p:nvSpPr>
        <p:spPr>
          <a:xfrm>
            <a:off x="2539261" y="236499"/>
            <a:ext cx="4252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/>
              <a:t>WHAT’S MISSING? </a:t>
            </a:r>
            <a:endParaRPr lang="pl-PL" sz="40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00" y="2309131"/>
            <a:ext cx="33782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19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097" y="734864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579" y="3713313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08739" y="2410421"/>
            <a:ext cx="2083246" cy="65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33694" y="1949002"/>
            <a:ext cx="1892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/>
              <a:t>A SCARF</a:t>
            </a:r>
          </a:p>
          <a:p>
            <a:endParaRPr lang="pl-PL" sz="2800" b="1" dirty="0" smtClean="0"/>
          </a:p>
          <a:p>
            <a:r>
              <a:rPr lang="pl-PL" sz="2800" b="1" dirty="0" smtClean="0"/>
              <a:t>A SWEATER</a:t>
            </a:r>
          </a:p>
          <a:p>
            <a:endParaRPr lang="pl-PL" sz="2800" b="1" dirty="0"/>
          </a:p>
          <a:p>
            <a:r>
              <a:rPr lang="pl-PL" sz="2800" b="1" dirty="0" smtClean="0"/>
              <a:t>A SKIRT</a:t>
            </a:r>
          </a:p>
          <a:p>
            <a:endParaRPr lang="pl-PL" sz="2800" b="1" dirty="0"/>
          </a:p>
          <a:p>
            <a:r>
              <a:rPr lang="pl-PL" sz="2800" b="1" dirty="0" smtClean="0"/>
              <a:t>A HAT</a:t>
            </a:r>
          </a:p>
          <a:p>
            <a:endParaRPr lang="pl-PL" sz="2800" b="1" dirty="0"/>
          </a:p>
          <a:p>
            <a:r>
              <a:rPr lang="pl-PL" sz="2800" b="1" dirty="0" smtClean="0"/>
              <a:t>SOCKS</a:t>
            </a:r>
            <a:endParaRPr lang="pl-PL" sz="2800" b="1" dirty="0"/>
          </a:p>
        </p:txBody>
      </p:sp>
      <p:sp>
        <p:nvSpPr>
          <p:cNvPr id="2" name="pole tekstowe 1"/>
          <p:cNvSpPr txBox="1"/>
          <p:nvPr/>
        </p:nvSpPr>
        <p:spPr>
          <a:xfrm>
            <a:off x="2539261" y="236499"/>
            <a:ext cx="4252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/>
              <a:t>WHAT’S MISSING? </a:t>
            </a:r>
            <a:endParaRPr lang="pl-PL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261" y="1484784"/>
            <a:ext cx="11525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03522"/>
            <a:ext cx="33782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44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983434"/>
            <a:ext cx="1552361" cy="1224136"/>
          </a:xfr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88" y="1806365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75464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80887" y="1806365"/>
            <a:ext cx="189205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2800" b="1" dirty="0" smtClean="0"/>
          </a:p>
          <a:p>
            <a:r>
              <a:rPr lang="pl-PL" sz="2800" b="1" dirty="0" smtClean="0"/>
              <a:t>A SWEATER</a:t>
            </a:r>
          </a:p>
          <a:p>
            <a:endParaRPr lang="pl-PL" sz="2800" b="1" dirty="0"/>
          </a:p>
          <a:p>
            <a:r>
              <a:rPr lang="pl-PL" sz="2800" b="1" dirty="0" smtClean="0"/>
              <a:t>A SKIRT</a:t>
            </a:r>
          </a:p>
          <a:p>
            <a:endParaRPr lang="pl-PL" sz="2800" b="1" dirty="0"/>
          </a:p>
          <a:p>
            <a:r>
              <a:rPr lang="pl-PL" sz="2800" b="1" dirty="0" smtClean="0"/>
              <a:t>A HAT</a:t>
            </a:r>
          </a:p>
          <a:p>
            <a:endParaRPr lang="pl-PL" sz="2800" b="1" dirty="0"/>
          </a:p>
          <a:p>
            <a:r>
              <a:rPr lang="pl-PL" sz="2800" b="1" dirty="0" smtClean="0"/>
              <a:t>GLOVES</a:t>
            </a:r>
          </a:p>
          <a:p>
            <a:endParaRPr lang="pl-PL" sz="2800" b="1" dirty="0"/>
          </a:p>
          <a:p>
            <a:r>
              <a:rPr lang="pl-PL" sz="2800" b="1" dirty="0" smtClean="0"/>
              <a:t>SOCKS</a:t>
            </a:r>
            <a:endParaRPr lang="pl-PL" sz="2800" b="1" dirty="0"/>
          </a:p>
        </p:txBody>
      </p:sp>
      <p:sp>
        <p:nvSpPr>
          <p:cNvPr id="2" name="pole tekstowe 1"/>
          <p:cNvSpPr txBox="1"/>
          <p:nvPr/>
        </p:nvSpPr>
        <p:spPr>
          <a:xfrm>
            <a:off x="2539261" y="116632"/>
            <a:ext cx="4252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/>
              <a:t>WHAT’S MISSING? </a:t>
            </a:r>
            <a:endParaRPr lang="pl-PL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735" y="5089717"/>
            <a:ext cx="11525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193" y="3314891"/>
            <a:ext cx="33782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2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064" y="2132855"/>
            <a:ext cx="3528392" cy="319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60" y="4803094"/>
            <a:ext cx="2324123" cy="20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1967" y="-1465066"/>
            <a:ext cx="2083246" cy="65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33694" y="1949002"/>
            <a:ext cx="1892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/>
              <a:t>A SCARF</a:t>
            </a:r>
          </a:p>
          <a:p>
            <a:endParaRPr lang="pl-PL" sz="2800" b="1" dirty="0" smtClean="0"/>
          </a:p>
          <a:p>
            <a:r>
              <a:rPr lang="pl-PL" sz="2800" b="1" dirty="0" smtClean="0"/>
              <a:t>A SWEATER</a:t>
            </a:r>
          </a:p>
          <a:p>
            <a:endParaRPr lang="pl-PL" sz="2800" b="1" dirty="0"/>
          </a:p>
          <a:p>
            <a:r>
              <a:rPr lang="pl-PL" sz="2800" b="1" dirty="0" smtClean="0"/>
              <a:t>A HAT</a:t>
            </a:r>
          </a:p>
          <a:p>
            <a:endParaRPr lang="pl-PL" sz="2800" b="1" dirty="0"/>
          </a:p>
          <a:p>
            <a:r>
              <a:rPr lang="pl-PL" sz="2800" b="1" dirty="0" smtClean="0"/>
              <a:t>SOCKS</a:t>
            </a:r>
          </a:p>
          <a:p>
            <a:endParaRPr lang="pl-PL" sz="2800" b="1" dirty="0"/>
          </a:p>
          <a:p>
            <a:r>
              <a:rPr lang="pl-PL" sz="2800" b="1" dirty="0" smtClean="0"/>
              <a:t>GLOVES</a:t>
            </a:r>
            <a:endParaRPr lang="pl-PL" sz="2800" b="1" dirty="0"/>
          </a:p>
        </p:txBody>
      </p:sp>
      <p:sp>
        <p:nvSpPr>
          <p:cNvPr id="2" name="pole tekstowe 1"/>
          <p:cNvSpPr txBox="1"/>
          <p:nvPr/>
        </p:nvSpPr>
        <p:spPr>
          <a:xfrm>
            <a:off x="2539261" y="236499"/>
            <a:ext cx="4252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/>
              <a:t>WHAT’S MISSING? </a:t>
            </a:r>
            <a:endParaRPr lang="pl-PL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123" y="5260145"/>
            <a:ext cx="11525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053" y="3577544"/>
            <a:ext cx="155416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038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448799" cy="7085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Trójkąt równoramienny 3"/>
          <p:cNvSpPr/>
          <p:nvPr/>
        </p:nvSpPr>
        <p:spPr>
          <a:xfrm>
            <a:off x="1" y="-115194"/>
            <a:ext cx="3131839" cy="69731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/>
          <p:cNvSpPr/>
          <p:nvPr/>
        </p:nvSpPr>
        <p:spPr>
          <a:xfrm>
            <a:off x="9035" y="-115194"/>
            <a:ext cx="3131839" cy="69731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Trójkąt równoramienny 7"/>
          <p:cNvSpPr/>
          <p:nvPr/>
        </p:nvSpPr>
        <p:spPr>
          <a:xfrm>
            <a:off x="2991683" y="-103005"/>
            <a:ext cx="3153187" cy="6973194"/>
          </a:xfrm>
          <a:prstGeom prst="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ójkąt równoramienny 8"/>
          <p:cNvSpPr/>
          <p:nvPr/>
        </p:nvSpPr>
        <p:spPr>
          <a:xfrm>
            <a:off x="6088963" y="-115194"/>
            <a:ext cx="3131839" cy="6973194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ójkąt równoramienny 9"/>
          <p:cNvSpPr/>
          <p:nvPr/>
        </p:nvSpPr>
        <p:spPr>
          <a:xfrm rot="10800000">
            <a:off x="-1571159" y="-115194"/>
            <a:ext cx="3131839" cy="70212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 rot="10800000">
            <a:off x="1560681" y="-127057"/>
            <a:ext cx="3131839" cy="7021298"/>
          </a:xfrm>
          <a:prstGeom prst="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równoramienny 11"/>
          <p:cNvSpPr/>
          <p:nvPr/>
        </p:nvSpPr>
        <p:spPr>
          <a:xfrm rot="10800000">
            <a:off x="4578951" y="-115194"/>
            <a:ext cx="3131839" cy="7021298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równoramienny 12"/>
          <p:cNvSpPr/>
          <p:nvPr/>
        </p:nvSpPr>
        <p:spPr>
          <a:xfrm rot="10800000">
            <a:off x="7578080" y="-257754"/>
            <a:ext cx="3131839" cy="702129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140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0" y="0"/>
            <a:ext cx="9753600" cy="1512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12" y="-4748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ostokąt 6"/>
          <p:cNvSpPr/>
          <p:nvPr/>
        </p:nvSpPr>
        <p:spPr>
          <a:xfrm>
            <a:off x="-18612" y="-47480"/>
            <a:ext cx="9753600" cy="1512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1464688"/>
            <a:ext cx="4427984" cy="151216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427984" y="1464688"/>
            <a:ext cx="5307004" cy="151216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4427984" y="2986875"/>
            <a:ext cx="5324012" cy="151216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2976855"/>
            <a:ext cx="4427984" cy="1522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-18612" y="4499043"/>
            <a:ext cx="9753600" cy="65814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-18612" y="5157192"/>
            <a:ext cx="9753600" cy="215800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69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076" y="144463"/>
            <a:ext cx="2977323" cy="223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247768" y="2924944"/>
            <a:ext cx="791261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/>
              <a:t>Jedna owca daje rocznie 5 kg wełny. </a:t>
            </a:r>
          </a:p>
          <a:p>
            <a:r>
              <a:rPr lang="pl-PL" sz="2800" dirty="0" smtClean="0"/>
              <a:t>Na jeden sweter potrzeba pół kilo wełny. </a:t>
            </a:r>
          </a:p>
          <a:p>
            <a:r>
              <a:rPr lang="pl-PL" sz="2800" dirty="0" smtClean="0"/>
              <a:t>Ile owiec musimy ostrzyc żeby zrobić swetry dla całej </a:t>
            </a:r>
          </a:p>
          <a:p>
            <a:r>
              <a:rPr lang="pl-PL" sz="2800" dirty="0" smtClean="0"/>
              <a:t>naszej klasy? </a:t>
            </a:r>
            <a:endParaRPr lang="pl-PL" sz="28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3007"/>
            <a:ext cx="2347032" cy="203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2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076" y="144463"/>
            <a:ext cx="2977323" cy="223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107504" y="2852936"/>
            <a:ext cx="896963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/>
              <a:t>One </a:t>
            </a:r>
            <a:r>
              <a:rPr lang="pl-PL" sz="2800" dirty="0" err="1" smtClean="0"/>
              <a:t>sheep</a:t>
            </a:r>
            <a:r>
              <a:rPr lang="pl-PL" sz="2800" dirty="0" smtClean="0"/>
              <a:t> </a:t>
            </a:r>
            <a:r>
              <a:rPr lang="pl-PL" sz="2800" dirty="0" err="1" smtClean="0"/>
              <a:t>gives</a:t>
            </a:r>
            <a:r>
              <a:rPr lang="pl-PL" sz="2800" dirty="0" smtClean="0"/>
              <a:t> 5 kilos of </a:t>
            </a:r>
            <a:r>
              <a:rPr lang="pl-PL" sz="2800" dirty="0" err="1" smtClean="0"/>
              <a:t>wool</a:t>
            </a:r>
            <a:r>
              <a:rPr lang="pl-PL" sz="2800" dirty="0" smtClean="0"/>
              <a:t> a </a:t>
            </a:r>
            <a:r>
              <a:rPr lang="pl-PL" sz="2800" dirty="0" err="1" smtClean="0"/>
              <a:t>year</a:t>
            </a:r>
            <a:r>
              <a:rPr lang="pl-PL" sz="2800" dirty="0" smtClean="0"/>
              <a:t>. </a:t>
            </a:r>
          </a:p>
          <a:p>
            <a:r>
              <a:rPr lang="pl-PL" sz="2800" dirty="0" err="1" smtClean="0"/>
              <a:t>You</a:t>
            </a:r>
            <a:r>
              <a:rPr lang="pl-PL" sz="2800" dirty="0" smtClean="0"/>
              <a:t> </a:t>
            </a:r>
            <a:r>
              <a:rPr lang="pl-PL" sz="2800" dirty="0" err="1" smtClean="0"/>
              <a:t>need</a:t>
            </a:r>
            <a:r>
              <a:rPr lang="pl-PL" sz="2800" dirty="0" smtClean="0"/>
              <a:t> half a kilo of </a:t>
            </a:r>
            <a:r>
              <a:rPr lang="pl-PL" sz="2800" dirty="0" err="1" smtClean="0"/>
              <a:t>wool</a:t>
            </a:r>
            <a:r>
              <a:rPr lang="pl-PL" sz="2800" dirty="0" smtClean="0"/>
              <a:t> to </a:t>
            </a:r>
            <a:r>
              <a:rPr lang="pl-PL" sz="2800" dirty="0" err="1" smtClean="0"/>
              <a:t>make</a:t>
            </a:r>
            <a:r>
              <a:rPr lang="pl-PL" sz="2800" dirty="0" smtClean="0"/>
              <a:t> a big </a:t>
            </a:r>
            <a:r>
              <a:rPr lang="pl-PL" sz="2800" dirty="0" err="1" smtClean="0"/>
              <a:t>warm</a:t>
            </a:r>
            <a:r>
              <a:rPr lang="pl-PL" sz="2800" dirty="0" smtClean="0"/>
              <a:t> </a:t>
            </a:r>
            <a:r>
              <a:rPr lang="pl-PL" sz="2800" dirty="0" err="1" smtClean="0"/>
              <a:t>sweater</a:t>
            </a:r>
            <a:r>
              <a:rPr lang="pl-PL" sz="2800" dirty="0" smtClean="0"/>
              <a:t>. </a:t>
            </a:r>
          </a:p>
          <a:p>
            <a:r>
              <a:rPr lang="pl-PL" sz="2800" dirty="0" smtClean="0"/>
              <a:t>How </a:t>
            </a:r>
            <a:r>
              <a:rPr lang="pl-PL" sz="2800" dirty="0" err="1" smtClean="0"/>
              <a:t>many</a:t>
            </a:r>
            <a:r>
              <a:rPr lang="pl-PL" sz="2800" dirty="0" smtClean="0"/>
              <a:t> </a:t>
            </a:r>
            <a:r>
              <a:rPr lang="pl-PL" sz="2800" dirty="0" err="1" smtClean="0"/>
              <a:t>sheep</a:t>
            </a:r>
            <a:r>
              <a:rPr lang="pl-PL" sz="2800" dirty="0" smtClean="0"/>
              <a:t> do we </a:t>
            </a:r>
            <a:r>
              <a:rPr lang="pl-PL" sz="2800" dirty="0" err="1" smtClean="0"/>
              <a:t>need</a:t>
            </a:r>
            <a:r>
              <a:rPr lang="pl-PL" sz="2800" dirty="0" smtClean="0"/>
              <a:t> to </a:t>
            </a:r>
            <a:r>
              <a:rPr lang="pl-PL" sz="2800" dirty="0" err="1" smtClean="0"/>
              <a:t>shear</a:t>
            </a:r>
            <a:r>
              <a:rPr lang="pl-PL" sz="2800" dirty="0" smtClean="0"/>
              <a:t> to </a:t>
            </a:r>
            <a:r>
              <a:rPr lang="pl-PL" sz="2800" dirty="0" err="1" smtClean="0"/>
              <a:t>make</a:t>
            </a:r>
            <a:r>
              <a:rPr lang="pl-PL" sz="2800" dirty="0" smtClean="0"/>
              <a:t> </a:t>
            </a:r>
            <a:r>
              <a:rPr lang="pl-PL" sz="2800" dirty="0" err="1" smtClean="0"/>
              <a:t>sweaters</a:t>
            </a:r>
            <a:r>
              <a:rPr lang="pl-PL" sz="2800" dirty="0" smtClean="0"/>
              <a:t> for </a:t>
            </a:r>
          </a:p>
          <a:p>
            <a:r>
              <a:rPr lang="pl-PL" sz="2800" dirty="0" err="1" smtClean="0"/>
              <a:t>all</a:t>
            </a:r>
            <a:r>
              <a:rPr lang="pl-PL" sz="2800" dirty="0" smtClean="0"/>
              <a:t> the </a:t>
            </a:r>
            <a:r>
              <a:rPr lang="pl-PL" sz="2800" dirty="0" err="1" smtClean="0"/>
              <a:t>students</a:t>
            </a:r>
            <a:r>
              <a:rPr lang="pl-PL" sz="2800" dirty="0" smtClean="0"/>
              <a:t> in </a:t>
            </a:r>
            <a:r>
              <a:rPr lang="pl-PL" sz="2800" dirty="0" err="1" smtClean="0"/>
              <a:t>our</a:t>
            </a:r>
            <a:r>
              <a:rPr lang="pl-PL" sz="2800" dirty="0" smtClean="0"/>
              <a:t> </a:t>
            </a:r>
            <a:r>
              <a:rPr lang="pl-PL" sz="2800" dirty="0" err="1" smtClean="0"/>
              <a:t>class</a:t>
            </a:r>
            <a:r>
              <a:rPr lang="pl-PL" sz="2800" dirty="0" smtClean="0"/>
              <a:t>?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3007"/>
            <a:ext cx="2347032" cy="203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034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3158161" cy="23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6672"/>
            <a:ext cx="44323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39"/>
            <a:ext cx="3240360" cy="242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399" y="3429000"/>
            <a:ext cx="463057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40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00" y="-206564"/>
            <a:ext cx="295590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90" y="1906672"/>
            <a:ext cx="2665365" cy="4297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939" y="1680235"/>
            <a:ext cx="1296423" cy="1778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43384"/>
            <a:ext cx="2464988" cy="4700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 descr="C:\Users\Dandolo\Downloads\hat-33413_128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150" y="4365104"/>
            <a:ext cx="1907917" cy="116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91" y="1797145"/>
            <a:ext cx="1296423" cy="1778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4135609" y="5641893"/>
            <a:ext cx="1430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A T-SHIRT</a:t>
            </a:r>
            <a:endParaRPr lang="pl-PL" sz="24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4037634" y="3486509"/>
            <a:ext cx="1528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TROUSERS</a:t>
            </a:r>
            <a:endParaRPr lang="pl-PL" sz="2400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827584" y="1125584"/>
            <a:ext cx="952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A CAP</a:t>
            </a:r>
            <a:endParaRPr lang="pl-PL" sz="24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85916" y="6078487"/>
            <a:ext cx="2065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A SWEATSHIRT</a:t>
            </a:r>
            <a:endParaRPr lang="pl-PL" sz="24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452320" y="5973366"/>
            <a:ext cx="1014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SOCKS</a:t>
            </a:r>
            <a:endParaRPr lang="pl-PL" sz="2400" b="1" dirty="0"/>
          </a:p>
        </p:txBody>
      </p:sp>
    </p:spTree>
    <p:extLst>
      <p:ext uri="{BB962C8B-B14F-4D97-AF65-F5344CB8AC3E}">
        <p14:creationId xmlns:p14="http://schemas.microsoft.com/office/powerpoint/2010/main" val="291491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84" y="260648"/>
            <a:ext cx="6411606" cy="4276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83896" y="4753597"/>
            <a:ext cx="8360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/>
              <a:t>1 bale of </a:t>
            </a:r>
            <a:r>
              <a:rPr lang="pl-PL" sz="3600" dirty="0" err="1" smtClean="0"/>
              <a:t>cotton</a:t>
            </a:r>
            <a:r>
              <a:rPr lang="pl-PL" sz="3600" dirty="0" smtClean="0"/>
              <a:t> = 240 kilos = 1000 T-SHIRTS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254149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640127" cy="5832648"/>
          </a:xfrm>
        </p:spPr>
      </p:pic>
    </p:spTree>
    <p:extLst>
      <p:ext uri="{BB962C8B-B14F-4D97-AF65-F5344CB8AC3E}">
        <p14:creationId xmlns:p14="http://schemas.microsoft.com/office/powerpoint/2010/main" val="224033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12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57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6408712" cy="6408712"/>
          </a:xfrm>
        </p:spPr>
      </p:pic>
    </p:spTree>
    <p:extLst>
      <p:ext uri="{BB962C8B-B14F-4D97-AF65-F5344CB8AC3E}">
        <p14:creationId xmlns:p14="http://schemas.microsoft.com/office/powerpoint/2010/main" val="175214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76672"/>
            <a:ext cx="3265971" cy="2178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865" y="397100"/>
            <a:ext cx="3312367" cy="219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3265971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077072"/>
            <a:ext cx="3265971" cy="217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436470" y="1268760"/>
            <a:ext cx="1616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linen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215028" y="1104416"/>
            <a:ext cx="1132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silk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152124" y="4700815"/>
            <a:ext cx="16087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wool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754486" y="4869160"/>
            <a:ext cx="2053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cotton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83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208</Words>
  <Application>Microsoft Office PowerPoint</Application>
  <PresentationFormat>Pokaz na ekranie (4:3)</PresentationFormat>
  <Paragraphs>80</Paragraphs>
  <Slides>21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Admin</cp:lastModifiedBy>
  <cp:revision>36</cp:revision>
  <dcterms:created xsi:type="dcterms:W3CDTF">2015-06-17T18:30:50Z</dcterms:created>
  <dcterms:modified xsi:type="dcterms:W3CDTF">2015-08-06T13:53:47Z</dcterms:modified>
</cp:coreProperties>
</file>