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5" r:id="rId2"/>
    <p:sldId id="289" r:id="rId3"/>
    <p:sldId id="268" r:id="rId4"/>
    <p:sldId id="288" r:id="rId5"/>
    <p:sldId id="291" r:id="rId6"/>
    <p:sldId id="256" r:id="rId7"/>
    <p:sldId id="290" r:id="rId8"/>
    <p:sldId id="281" r:id="rId9"/>
    <p:sldId id="292" r:id="rId10"/>
    <p:sldId id="277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86372" autoAdjust="0"/>
  </p:normalViewPr>
  <p:slideViewPr>
    <p:cSldViewPr>
      <p:cViewPr varScale="1">
        <p:scale>
          <a:sx n="64" d="100"/>
          <a:sy n="64" d="100"/>
        </p:scale>
        <p:origin x="15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1873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2532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999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1820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1742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2707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1298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9378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50.jpe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798058"/>
            <a:ext cx="55801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22 </a:t>
            </a:r>
          </a:p>
          <a:p>
            <a:r>
              <a:rPr lang="pl-PL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HEALTHY TEETH</a:t>
            </a:r>
            <a:endParaRPr lang="pl-PL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47" y="332656"/>
            <a:ext cx="3744416" cy="249530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861048"/>
            <a:ext cx="3744416" cy="2495302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32656"/>
            <a:ext cx="3351866" cy="25139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049" y="3829666"/>
            <a:ext cx="3779912" cy="2518957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-91994" y="2967335"/>
            <a:ext cx="9328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ealthy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smile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is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a happy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smile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-42414" y="2470393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eat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fruit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952064" y="2470393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e</a:t>
            </a:r>
            <a:r>
              <a:rPr lang="pl-PL" sz="2500" b="1" dirty="0" err="1" smtClean="0"/>
              <a:t>at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vegetables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2420888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brush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 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493948" y="6093296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floss</a:t>
            </a:r>
            <a:endParaRPr lang="pl-PL" sz="2500" b="1" dirty="0" smtClean="0"/>
          </a:p>
        </p:txBody>
      </p:sp>
      <p:sp>
        <p:nvSpPr>
          <p:cNvPr id="15" name="pole tekstowe 14"/>
          <p:cNvSpPr txBox="1"/>
          <p:nvPr/>
        </p:nvSpPr>
        <p:spPr>
          <a:xfrm>
            <a:off x="467544" y="6093296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rinse</a:t>
            </a:r>
            <a:endParaRPr lang="pl-PL" sz="2500" b="1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6541292" y="6095758"/>
            <a:ext cx="209562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v</a:t>
            </a:r>
            <a:r>
              <a:rPr lang="pl-PL" sz="2500" b="1" dirty="0" err="1" smtClean="0"/>
              <a:t>isit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dentist</a:t>
            </a:r>
            <a:endParaRPr lang="pl-PL" sz="2500" b="1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15" y="198032"/>
            <a:ext cx="2153466" cy="218623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017" y="160687"/>
            <a:ext cx="3347864" cy="222358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" t="-1193" r="10399" b="1193"/>
          <a:stretch/>
        </p:blipFill>
        <p:spPr>
          <a:xfrm>
            <a:off x="2480381" y="21661"/>
            <a:ext cx="3095646" cy="2306099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303" y="4182317"/>
            <a:ext cx="2418666" cy="1614197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06" y="3696372"/>
            <a:ext cx="2730594" cy="220686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4"/>
          <a:stretch/>
        </p:blipFill>
        <p:spPr>
          <a:xfrm>
            <a:off x="212549" y="3831059"/>
            <a:ext cx="2732917" cy="20401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2196877"/>
            <a:ext cx="3384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/>
              <a:t>To </a:t>
            </a:r>
            <a:r>
              <a:rPr lang="pl-PL" sz="4000" b="1" dirty="0" err="1" smtClean="0"/>
              <a:t>keep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your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smile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healthy</a:t>
            </a:r>
            <a:r>
              <a:rPr lang="pl-PL" sz="4000" b="1" dirty="0" smtClean="0"/>
              <a:t> </a:t>
            </a:r>
            <a:r>
              <a:rPr lang="pl-PL" sz="4000" b="1" dirty="0" err="1"/>
              <a:t>y</a:t>
            </a:r>
            <a:r>
              <a:rPr lang="pl-PL" sz="4000" b="1" dirty="0" err="1" smtClean="0"/>
              <a:t>ou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should</a:t>
            </a:r>
            <a:r>
              <a:rPr lang="pl-PL" sz="4000" b="1" dirty="0" smtClean="0"/>
              <a:t>  </a:t>
            </a:r>
            <a:endParaRPr lang="pl-PL" sz="4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232797"/>
            <a:ext cx="425477" cy="476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625475"/>
            <a:ext cx="1196567" cy="5143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598270" cy="145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55503" y="3662887"/>
            <a:ext cx="2331680" cy="11926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2807854" y="1705098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e</a:t>
            </a:r>
            <a:r>
              <a:rPr lang="pl-PL" sz="2500" b="1" dirty="0" err="1" smtClean="0"/>
              <a:t>at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fruit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427984" y="2053318"/>
            <a:ext cx="24482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eat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vegetables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634259" y="3871251"/>
            <a:ext cx="25557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 smtClean="0"/>
              <a:t>brush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your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twice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day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369305" y="6375501"/>
            <a:ext cx="24548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/>
              <a:t>f</a:t>
            </a:r>
            <a:r>
              <a:rPr lang="pl-PL" sz="2500" b="1" dirty="0" err="1" smtClean="0"/>
              <a:t>loss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you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cxnSp>
        <p:nvCxnSpPr>
          <p:cNvPr id="26" name="Łącznik prosty ze strzałką 25"/>
          <p:cNvCxnSpPr/>
          <p:nvPr/>
        </p:nvCxnSpPr>
        <p:spPr>
          <a:xfrm>
            <a:off x="3555503" y="3864425"/>
            <a:ext cx="598283" cy="86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/>
          <p:cNvSpPr txBox="1"/>
          <p:nvPr/>
        </p:nvSpPr>
        <p:spPr>
          <a:xfrm>
            <a:off x="678932" y="6126464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v</a:t>
            </a:r>
            <a:r>
              <a:rPr lang="pl-PL" sz="2500" b="1" dirty="0" err="1" smtClean="0"/>
              <a:t>isit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dentist</a:t>
            </a:r>
            <a:r>
              <a:rPr lang="pl-PL" sz="2500" b="1" dirty="0" smtClean="0"/>
              <a:t>.</a:t>
            </a:r>
            <a:endParaRPr lang="pl-PL" dirty="0"/>
          </a:p>
        </p:txBody>
      </p:sp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928" y="199714"/>
            <a:ext cx="1512067" cy="1535077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" t="-1193" r="10399" b="1193"/>
          <a:stretch/>
        </p:blipFill>
        <p:spPr>
          <a:xfrm>
            <a:off x="4859376" y="451414"/>
            <a:ext cx="2055614" cy="1531328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467" y="2468320"/>
            <a:ext cx="2102001" cy="1396105"/>
          </a:xfrm>
          <a:prstGeom prst="rect">
            <a:avLst/>
          </a:prstGeom>
        </p:spPr>
      </p:pic>
      <p:sp>
        <p:nvSpPr>
          <p:cNvPr id="25" name="pole tekstowe 24"/>
          <p:cNvSpPr txBox="1"/>
          <p:nvPr/>
        </p:nvSpPr>
        <p:spPr>
          <a:xfrm>
            <a:off x="6153773" y="6365700"/>
            <a:ext cx="24482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rinse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your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4"/>
          <a:stretch/>
        </p:blipFill>
        <p:spPr>
          <a:xfrm>
            <a:off x="6357424" y="4874178"/>
            <a:ext cx="1695155" cy="1265446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666" y="5091417"/>
            <a:ext cx="1570657" cy="1048243"/>
          </a:xfrm>
          <a:prstGeom prst="rect">
            <a:avLst/>
          </a:prstGeom>
        </p:spPr>
      </p:pic>
      <p:cxnSp>
        <p:nvCxnSpPr>
          <p:cNvPr id="30" name="Łącznik prosty ze strzałką 29"/>
          <p:cNvCxnSpPr/>
          <p:nvPr/>
        </p:nvCxnSpPr>
        <p:spPr>
          <a:xfrm flipH="1">
            <a:off x="2961880" y="3957380"/>
            <a:ext cx="373824" cy="6826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Obraz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104" y="4601548"/>
            <a:ext cx="1828773" cy="147801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1" grpId="0" build="p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6073" y="966615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eat</a:t>
            </a:r>
            <a:r>
              <a:rPr lang="pl-PL" sz="3000" dirty="0" smtClean="0"/>
              <a:t> </a:t>
            </a:r>
            <a:r>
              <a:rPr lang="pl-PL" sz="3000" dirty="0" err="1" smtClean="0"/>
              <a:t>fruit</a:t>
            </a:r>
            <a:r>
              <a:rPr lang="pl-PL" sz="3000" dirty="0" smtClean="0"/>
              <a:t> and </a:t>
            </a:r>
            <a:r>
              <a:rPr lang="pl-PL" sz="3000" dirty="0" err="1" smtClean="0"/>
              <a:t>vegetables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370257" y="920449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24036" y="2164875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eat</a:t>
            </a:r>
            <a:r>
              <a:rPr lang="pl-PL" sz="3000" dirty="0" smtClean="0"/>
              <a:t> </a:t>
            </a:r>
            <a:r>
              <a:rPr lang="pl-PL" sz="3000" dirty="0" err="1" smtClean="0"/>
              <a:t>too</a:t>
            </a:r>
            <a:r>
              <a:rPr lang="pl-PL" sz="3000" dirty="0" smtClean="0"/>
              <a:t> much </a:t>
            </a:r>
            <a:r>
              <a:rPr lang="pl-PL" sz="3000" dirty="0" err="1" smtClean="0"/>
              <a:t>sweets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403648" y="2147648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0155" y="3213253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visit</a:t>
            </a:r>
            <a:r>
              <a:rPr lang="pl-PL" sz="3000" dirty="0" smtClean="0"/>
              <a:t> a </a:t>
            </a:r>
            <a:r>
              <a:rPr lang="pl-PL" sz="3000" dirty="0" err="1" smtClean="0"/>
              <a:t>dentist</a:t>
            </a:r>
            <a:r>
              <a:rPr lang="pl-PL" sz="3000" dirty="0" smtClean="0"/>
              <a:t> </a:t>
            </a:r>
            <a:r>
              <a:rPr lang="pl-PL" sz="3000" dirty="0" err="1" smtClean="0"/>
              <a:t>regularly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06760" y="5357990"/>
            <a:ext cx="86904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rinse</a:t>
            </a:r>
            <a:r>
              <a:rPr lang="pl-PL" sz="3000" dirty="0" smtClean="0"/>
              <a:t> and </a:t>
            </a:r>
            <a:r>
              <a:rPr lang="pl-PL" sz="3000" dirty="0" err="1" smtClean="0"/>
              <a:t>floss</a:t>
            </a:r>
            <a:r>
              <a:rPr lang="pl-PL" sz="3000" dirty="0" smtClean="0"/>
              <a:t> </a:t>
            </a:r>
            <a:r>
              <a:rPr lang="pl-PL" sz="3000" dirty="0" err="1" smtClean="0"/>
              <a:t>your</a:t>
            </a:r>
            <a:r>
              <a:rPr lang="pl-PL" sz="3000" dirty="0" smtClean="0"/>
              <a:t> </a:t>
            </a:r>
            <a:r>
              <a:rPr lang="pl-PL" sz="3000" dirty="0" err="1" smtClean="0"/>
              <a:t>teeth</a:t>
            </a:r>
            <a:r>
              <a:rPr lang="pl-PL" sz="3000" dirty="0" smtClean="0"/>
              <a:t> </a:t>
            </a:r>
            <a:r>
              <a:rPr lang="pl-PL" sz="3000" dirty="0" err="1" smtClean="0"/>
              <a:t>after</a:t>
            </a:r>
            <a:r>
              <a:rPr lang="pl-PL" sz="3000" dirty="0" smtClean="0"/>
              <a:t> </a:t>
            </a:r>
            <a:r>
              <a:rPr lang="pl-PL" sz="3000" dirty="0" err="1" smtClean="0"/>
              <a:t>brushing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06760" y="4378104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brush</a:t>
            </a:r>
            <a:r>
              <a:rPr lang="pl-PL" sz="3000" dirty="0" smtClean="0"/>
              <a:t> </a:t>
            </a:r>
            <a:r>
              <a:rPr lang="pl-PL" sz="3000" dirty="0" err="1" smtClean="0"/>
              <a:t>your</a:t>
            </a:r>
            <a:r>
              <a:rPr lang="pl-PL" sz="3000" dirty="0" smtClean="0"/>
              <a:t> </a:t>
            </a:r>
            <a:r>
              <a:rPr lang="pl-PL" sz="3000" dirty="0" err="1" smtClean="0"/>
              <a:t>teeth</a:t>
            </a:r>
            <a:r>
              <a:rPr lang="pl-PL" sz="3000" dirty="0" smtClean="0"/>
              <a:t> </a:t>
            </a:r>
            <a:r>
              <a:rPr lang="pl-PL" sz="3000" dirty="0" err="1" smtClean="0"/>
              <a:t>quickly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403648" y="3230480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1403648" y="4378104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1403648" y="5357990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</p:spTree>
    <p:extLst>
      <p:ext uri="{BB962C8B-B14F-4D97-AF65-F5344CB8AC3E}">
        <p14:creationId xmlns:p14="http://schemas.microsoft.com/office/powerpoint/2010/main" val="27666756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836712"/>
            <a:ext cx="3779078" cy="5102407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332657"/>
            <a:ext cx="1224136" cy="582638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32657"/>
            <a:ext cx="983616" cy="699168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57192"/>
            <a:ext cx="529775" cy="132284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25"/>
          <a:stretch/>
        </p:blipFill>
        <p:spPr>
          <a:xfrm>
            <a:off x="7380312" y="1556792"/>
            <a:ext cx="983616" cy="1327631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01" y="1712352"/>
            <a:ext cx="872202" cy="77879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888" y="3368951"/>
            <a:ext cx="769693" cy="958218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05"/>
          <a:stretch/>
        </p:blipFill>
        <p:spPr>
          <a:xfrm>
            <a:off x="7290466" y="4811697"/>
            <a:ext cx="1368115" cy="1617060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391" y="4797955"/>
            <a:ext cx="838378" cy="853529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43" y="3065636"/>
            <a:ext cx="871870" cy="1234067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578" y="6203326"/>
            <a:ext cx="2256655" cy="450861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750" y="4001946"/>
            <a:ext cx="1460000" cy="650445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853" y="5939119"/>
            <a:ext cx="1385278" cy="677042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002" y="1700865"/>
            <a:ext cx="653260" cy="910968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846" y="332657"/>
            <a:ext cx="630880" cy="880281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288" y="2989857"/>
            <a:ext cx="814684" cy="1337311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305" y="915295"/>
            <a:ext cx="590938" cy="14915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477" y="232157"/>
            <a:ext cx="4339108" cy="586031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60648"/>
            <a:ext cx="1003563" cy="65093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204" y="1628800"/>
            <a:ext cx="1207793" cy="57486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301208"/>
            <a:ext cx="580529" cy="810024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99160" y="4624941"/>
            <a:ext cx="513445" cy="1645718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0562"/>
            <a:ext cx="1861197" cy="798684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814" y="3424781"/>
            <a:ext cx="1010779" cy="1200160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59850"/>
            <a:ext cx="1272872" cy="731933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229" y="5603164"/>
            <a:ext cx="845091" cy="1016135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408" y="6215016"/>
            <a:ext cx="1608583" cy="321382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60" y="3197592"/>
            <a:ext cx="540042" cy="1363088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674" y="4608246"/>
            <a:ext cx="774574" cy="1048447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232" y="2606476"/>
            <a:ext cx="1243976" cy="554204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971" y="2950106"/>
            <a:ext cx="671706" cy="905702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997" y="3498183"/>
            <a:ext cx="612004" cy="761906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449" y="5785685"/>
            <a:ext cx="658368" cy="9845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ole tekstowe 12"/>
          <p:cNvSpPr txBox="1"/>
          <p:nvPr/>
        </p:nvSpPr>
        <p:spPr>
          <a:xfrm>
            <a:off x="-15780" y="2412815"/>
            <a:ext cx="24482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  </a:t>
            </a:r>
            <a:r>
              <a:rPr lang="pl-PL" sz="3000" b="1" dirty="0" err="1" smtClean="0">
                <a:solidFill>
                  <a:srgbClr val="FF0000"/>
                </a:solidFill>
              </a:rPr>
              <a:t>tooth</a:t>
            </a:r>
            <a:r>
              <a:rPr lang="pl-PL" sz="3000" b="1" dirty="0" err="1" smtClean="0"/>
              <a:t>paste</a:t>
            </a:r>
            <a:endParaRPr lang="pl-PL" sz="30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6920032" y="2631509"/>
            <a:ext cx="24046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smtClean="0"/>
              <a:t>a </a:t>
            </a:r>
            <a:r>
              <a:rPr lang="pl-PL" sz="3000" b="1" dirty="0" err="1" smtClean="0">
                <a:solidFill>
                  <a:srgbClr val="FF0000"/>
                </a:solidFill>
              </a:rPr>
              <a:t>tooth</a:t>
            </a:r>
            <a:r>
              <a:rPr lang="pl-PL" sz="3000" b="1" dirty="0" err="1" smtClean="0"/>
              <a:t>brush</a:t>
            </a:r>
            <a:endParaRPr lang="pl-PL" sz="30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-127700" y="6301396"/>
            <a:ext cx="26289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err="1" smtClean="0"/>
              <a:t>floss</a:t>
            </a:r>
            <a:endParaRPr lang="pl-PL" sz="30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6228364" y="6226650"/>
            <a:ext cx="35638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err="1" smtClean="0"/>
              <a:t>mouthwash</a:t>
            </a:r>
            <a:endParaRPr lang="pl-PL" sz="3000" b="1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5195">
            <a:off x="2611119" y="2759446"/>
            <a:ext cx="3448050" cy="203835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713" y="352375"/>
            <a:ext cx="1077713" cy="206851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4264" y="376860"/>
            <a:ext cx="792088" cy="216841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1709" y="3897711"/>
            <a:ext cx="1089334" cy="217526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916" y="4986039"/>
            <a:ext cx="1670881" cy="1270486"/>
          </a:xfrm>
          <a:prstGeom prst="rect">
            <a:avLst/>
          </a:prstGeom>
        </p:spPr>
      </p:pic>
      <p:cxnSp>
        <p:nvCxnSpPr>
          <p:cNvPr id="21" name="Łącznik prosty ze strzałką 20"/>
          <p:cNvCxnSpPr/>
          <p:nvPr/>
        </p:nvCxnSpPr>
        <p:spPr>
          <a:xfrm flipH="1" flipV="1">
            <a:off x="2043797" y="1934821"/>
            <a:ext cx="914873" cy="1076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flipV="1">
            <a:off x="5911919" y="1930777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flipH="1">
            <a:off x="1979712" y="4249388"/>
            <a:ext cx="787248" cy="691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>
            <a:off x="5804429" y="4327090"/>
            <a:ext cx="847870" cy="658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az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3769" y="3010823"/>
            <a:ext cx="2153268" cy="754032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3001849" y="3682926"/>
            <a:ext cx="2567690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8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</a:t>
            </a:r>
            <a:r>
              <a:rPr lang="pl-PL" sz="38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est</a:t>
            </a:r>
            <a:r>
              <a:rPr lang="pl-PL" sz="3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l-PL" sz="38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friends</a:t>
            </a:r>
            <a:endParaRPr lang="pl-PL" sz="3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7455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5" grpId="0" build="p"/>
      <p:bldP spid="16" grpId="0" build="p"/>
      <p:bldP spid="1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395536" y="332656"/>
            <a:ext cx="8136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500" dirty="0" err="1" smtClean="0"/>
              <a:t>Carrie</a:t>
            </a:r>
            <a:r>
              <a:rPr lang="pl-PL" sz="2500" dirty="0" smtClean="0"/>
              <a:t> the </a:t>
            </a:r>
            <a:r>
              <a:rPr lang="pl-PL" sz="2500" dirty="0" err="1" smtClean="0"/>
              <a:t>crocodile</a:t>
            </a:r>
            <a:r>
              <a:rPr lang="pl-PL" sz="2500" dirty="0" smtClean="0"/>
              <a:t> </a:t>
            </a:r>
            <a:r>
              <a:rPr lang="pl-PL" sz="2500" dirty="0" err="1" smtClean="0"/>
              <a:t>has</a:t>
            </a:r>
            <a:r>
              <a:rPr lang="pl-PL" sz="2500" dirty="0" smtClean="0"/>
              <a:t> </a:t>
            </a:r>
            <a:r>
              <a:rPr lang="pl-PL" sz="2500" dirty="0" err="1" smtClean="0"/>
              <a:t>got</a:t>
            </a:r>
            <a:r>
              <a:rPr lang="pl-PL" sz="2500" dirty="0" smtClean="0"/>
              <a:t> </a:t>
            </a:r>
            <a:r>
              <a:rPr lang="pl-PL" sz="2500" dirty="0" err="1" smtClean="0"/>
              <a:t>many</a:t>
            </a:r>
            <a:r>
              <a:rPr lang="pl-PL" sz="2500" dirty="0" smtClean="0"/>
              <a:t> </a:t>
            </a:r>
            <a:r>
              <a:rPr lang="pl-PL" sz="2500" dirty="0" err="1" smtClean="0"/>
              <a:t>teeth</a:t>
            </a:r>
            <a:r>
              <a:rPr lang="pl-PL" sz="2500" dirty="0" smtClean="0"/>
              <a:t>. On </a:t>
            </a:r>
            <a:r>
              <a:rPr lang="pl-PL" sz="2500" dirty="0" err="1" smtClean="0"/>
              <a:t>her</a:t>
            </a:r>
            <a:r>
              <a:rPr lang="pl-PL" sz="2500" dirty="0" smtClean="0"/>
              <a:t> </a:t>
            </a:r>
            <a:r>
              <a:rPr lang="pl-PL" sz="2500" dirty="0" err="1" smtClean="0"/>
              <a:t>upper</a:t>
            </a:r>
            <a:r>
              <a:rPr lang="pl-PL" sz="2500" dirty="0" smtClean="0"/>
              <a:t> jaw  </a:t>
            </a:r>
            <a:r>
              <a:rPr lang="pl-PL" sz="2500" dirty="0" err="1" smtClean="0"/>
              <a:t>she</a:t>
            </a:r>
            <a:r>
              <a:rPr lang="pl-PL" sz="2500" dirty="0" smtClean="0"/>
              <a:t> </a:t>
            </a:r>
            <a:r>
              <a:rPr lang="pl-PL" sz="2500" dirty="0" err="1" smtClean="0"/>
              <a:t>has</a:t>
            </a:r>
            <a:r>
              <a:rPr lang="pl-PL" sz="2500" dirty="0" smtClean="0"/>
              <a:t> 12 </a:t>
            </a:r>
            <a:r>
              <a:rPr lang="pl-PL" sz="2500" dirty="0" err="1" smtClean="0"/>
              <a:t>shiny</a:t>
            </a:r>
            <a:r>
              <a:rPr lang="pl-PL" sz="2500" dirty="0" smtClean="0"/>
              <a:t> </a:t>
            </a:r>
            <a:r>
              <a:rPr lang="pl-PL" sz="2500" dirty="0" err="1" smtClean="0"/>
              <a:t>teeth</a:t>
            </a:r>
            <a:r>
              <a:rPr lang="pl-PL" sz="2500" dirty="0" smtClean="0"/>
              <a:t>. On </a:t>
            </a:r>
            <a:r>
              <a:rPr lang="pl-PL" sz="2500" dirty="0" err="1" smtClean="0"/>
              <a:t>her</a:t>
            </a:r>
            <a:r>
              <a:rPr lang="pl-PL" sz="2500" dirty="0" smtClean="0"/>
              <a:t> </a:t>
            </a:r>
            <a:r>
              <a:rPr lang="pl-PL" sz="2500" dirty="0" err="1" smtClean="0"/>
              <a:t>lower</a:t>
            </a:r>
            <a:r>
              <a:rPr lang="pl-PL" sz="2500" dirty="0" smtClean="0"/>
              <a:t> jaw </a:t>
            </a:r>
            <a:r>
              <a:rPr lang="pl-PL" sz="2500" dirty="0" err="1" smtClean="0"/>
              <a:t>she</a:t>
            </a:r>
            <a:r>
              <a:rPr lang="pl-PL" sz="2500" dirty="0" smtClean="0"/>
              <a:t> </a:t>
            </a:r>
            <a:r>
              <a:rPr lang="pl-PL" sz="2500" dirty="0" err="1" smtClean="0"/>
              <a:t>has</a:t>
            </a:r>
            <a:r>
              <a:rPr lang="pl-PL" sz="2500" dirty="0" smtClean="0"/>
              <a:t> 3 </a:t>
            </a:r>
            <a:r>
              <a:rPr lang="pl-PL" sz="2500" dirty="0" err="1" smtClean="0"/>
              <a:t>more</a:t>
            </a:r>
            <a:r>
              <a:rPr lang="pl-PL" sz="2500" dirty="0" smtClean="0"/>
              <a:t> </a:t>
            </a:r>
            <a:r>
              <a:rPr lang="pl-PL" sz="2500" dirty="0" err="1" smtClean="0"/>
              <a:t>teeth</a:t>
            </a:r>
            <a:r>
              <a:rPr lang="pl-PL" sz="2500" dirty="0" smtClean="0"/>
              <a:t> </a:t>
            </a:r>
            <a:r>
              <a:rPr lang="pl-PL" sz="2500" dirty="0" err="1" smtClean="0"/>
              <a:t>than</a:t>
            </a:r>
            <a:r>
              <a:rPr lang="pl-PL" sz="2500" dirty="0" smtClean="0"/>
              <a:t> on </a:t>
            </a:r>
            <a:r>
              <a:rPr lang="pl-PL" sz="2500" dirty="0" err="1" smtClean="0"/>
              <a:t>her</a:t>
            </a:r>
            <a:r>
              <a:rPr lang="pl-PL" sz="2500" dirty="0" smtClean="0"/>
              <a:t> </a:t>
            </a:r>
            <a:r>
              <a:rPr lang="pl-PL" sz="2500" dirty="0" err="1" smtClean="0"/>
              <a:t>upper</a:t>
            </a:r>
            <a:r>
              <a:rPr lang="pl-PL" sz="2500" dirty="0" smtClean="0"/>
              <a:t> jaw. </a:t>
            </a:r>
          </a:p>
          <a:p>
            <a:pPr algn="just"/>
            <a:r>
              <a:rPr lang="pl-PL" sz="2500" dirty="0" smtClean="0"/>
              <a:t>How </a:t>
            </a:r>
            <a:r>
              <a:rPr lang="pl-PL" sz="2500" dirty="0" err="1" smtClean="0"/>
              <a:t>many</a:t>
            </a:r>
            <a:r>
              <a:rPr lang="pl-PL" sz="2500" dirty="0" smtClean="0"/>
              <a:t> </a:t>
            </a:r>
            <a:r>
              <a:rPr lang="pl-PL" sz="2500" dirty="0" err="1" smtClean="0"/>
              <a:t>shiny</a:t>
            </a:r>
            <a:r>
              <a:rPr lang="pl-PL" sz="2500" dirty="0" smtClean="0"/>
              <a:t> </a:t>
            </a:r>
            <a:r>
              <a:rPr lang="pl-PL" sz="2500" dirty="0" err="1" smtClean="0"/>
              <a:t>teeth</a:t>
            </a:r>
            <a:r>
              <a:rPr lang="pl-PL" sz="2500" dirty="0" smtClean="0"/>
              <a:t> </a:t>
            </a:r>
            <a:r>
              <a:rPr lang="pl-PL" sz="2500" dirty="0" err="1" smtClean="0"/>
              <a:t>has</a:t>
            </a:r>
            <a:r>
              <a:rPr lang="pl-PL" sz="2500" dirty="0" smtClean="0"/>
              <a:t> </a:t>
            </a:r>
            <a:r>
              <a:rPr lang="pl-PL" sz="2500" dirty="0" err="1" smtClean="0"/>
              <a:t>Carrie</a:t>
            </a:r>
            <a:r>
              <a:rPr lang="pl-PL" sz="2500" dirty="0" smtClean="0"/>
              <a:t> the </a:t>
            </a:r>
            <a:r>
              <a:rPr lang="pl-PL" sz="2500" dirty="0" err="1" smtClean="0"/>
              <a:t>crocodile</a:t>
            </a:r>
            <a:r>
              <a:rPr lang="pl-PL" sz="2500" dirty="0" smtClean="0"/>
              <a:t> </a:t>
            </a:r>
            <a:r>
              <a:rPr lang="pl-PL" sz="2500" dirty="0" err="1" smtClean="0"/>
              <a:t>got</a:t>
            </a:r>
            <a:r>
              <a:rPr lang="pl-PL" sz="2500" dirty="0"/>
              <a:t>?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607" y="1963872"/>
            <a:ext cx="7920880" cy="3969758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251520" y="6237312"/>
            <a:ext cx="82809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err="1" smtClean="0"/>
              <a:t>Carrie</a:t>
            </a:r>
            <a:r>
              <a:rPr lang="pl-PL" sz="2500" dirty="0" smtClean="0"/>
              <a:t> the </a:t>
            </a:r>
            <a:r>
              <a:rPr lang="pl-PL" sz="2500" dirty="0" err="1" smtClean="0"/>
              <a:t>crocodile</a:t>
            </a:r>
            <a:r>
              <a:rPr lang="pl-PL" sz="2500" dirty="0" smtClean="0"/>
              <a:t> </a:t>
            </a:r>
            <a:r>
              <a:rPr lang="pl-PL" sz="2500" dirty="0" err="1" smtClean="0"/>
              <a:t>has</a:t>
            </a:r>
            <a:r>
              <a:rPr lang="pl-PL" sz="2500" dirty="0" smtClean="0"/>
              <a:t> </a:t>
            </a:r>
            <a:r>
              <a:rPr lang="pl-PL" sz="2500" dirty="0" err="1" smtClean="0"/>
              <a:t>got</a:t>
            </a:r>
            <a:r>
              <a:rPr lang="pl-PL" sz="2500" dirty="0" smtClean="0"/>
              <a:t>                         </a:t>
            </a:r>
            <a:r>
              <a:rPr lang="pl-PL" sz="2500" dirty="0" err="1" smtClean="0"/>
              <a:t>shiny</a:t>
            </a:r>
            <a:r>
              <a:rPr lang="pl-PL" sz="2500" dirty="0" smtClean="0"/>
              <a:t> </a:t>
            </a:r>
            <a:r>
              <a:rPr lang="pl-PL" sz="2500" dirty="0" err="1" smtClean="0"/>
              <a:t>teeth</a:t>
            </a:r>
            <a:r>
              <a:rPr lang="pl-PL" sz="2500" dirty="0"/>
              <a:t>.</a:t>
            </a:r>
          </a:p>
        </p:txBody>
      </p:sp>
      <p:sp>
        <p:nvSpPr>
          <p:cNvPr id="6" name="Prostokąt 5"/>
          <p:cNvSpPr/>
          <p:nvPr/>
        </p:nvSpPr>
        <p:spPr>
          <a:xfrm>
            <a:off x="4283968" y="5933630"/>
            <a:ext cx="1080120" cy="7807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57008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525" y="1628800"/>
            <a:ext cx="5904656" cy="4579893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79512" y="1976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err="1" smtClean="0">
                <a:latin typeface="Jokerman" pitchFamily="82" charset="0"/>
              </a:rPr>
              <a:t>Creative</a:t>
            </a:r>
            <a:r>
              <a:rPr lang="pl-PL" sz="6000" dirty="0" smtClean="0">
                <a:latin typeface="Jokerman" pitchFamily="82" charset="0"/>
              </a:rPr>
              <a:t> </a:t>
            </a:r>
            <a:r>
              <a:rPr lang="pl-PL" sz="6000" dirty="0" err="1" smtClean="0">
                <a:latin typeface="Jokerman" pitchFamily="82" charset="0"/>
              </a:rPr>
              <a:t>corner</a:t>
            </a:r>
            <a:endParaRPr lang="pl-PL" sz="6000" dirty="0">
              <a:latin typeface="Jokerman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6962</TotalTime>
  <Words>226</Words>
  <Application>Microsoft Office PowerPoint</Application>
  <PresentationFormat>Pokaz na ekranie (4:3)</PresentationFormat>
  <Paragraphs>48</Paragraphs>
  <Slides>10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5" baseType="lpstr">
      <vt:lpstr>Arial</vt:lpstr>
      <vt:lpstr>Calibri</vt:lpstr>
      <vt:lpstr>Jokerman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291</cp:revision>
  <dcterms:created xsi:type="dcterms:W3CDTF">2014-08-20T07:15:50Z</dcterms:created>
  <dcterms:modified xsi:type="dcterms:W3CDTF">2015-08-06T13:55:50Z</dcterms:modified>
</cp:coreProperties>
</file>