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312" r:id="rId4"/>
    <p:sldId id="313" r:id="rId5"/>
    <p:sldId id="315" r:id="rId6"/>
    <p:sldId id="292" r:id="rId7"/>
    <p:sldId id="293" r:id="rId8"/>
    <p:sldId id="304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3" r:id="rId17"/>
    <p:sldId id="301" r:id="rId18"/>
    <p:sldId id="302" r:id="rId19"/>
    <p:sldId id="305" r:id="rId20"/>
    <p:sldId id="307" r:id="rId21"/>
    <p:sldId id="308" r:id="rId22"/>
    <p:sldId id="309" r:id="rId2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EA50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89606" autoAdjust="0"/>
  </p:normalViewPr>
  <p:slideViewPr>
    <p:cSldViewPr>
      <p:cViewPr varScale="1">
        <p:scale>
          <a:sx n="67" d="100"/>
          <a:sy n="67" d="100"/>
        </p:scale>
        <p:origin x="147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86FDF4-DD37-4B61-A891-87786D1CC885}" type="datetimeFigureOut">
              <a:rPr lang="pl-PL" smtClean="0"/>
              <a:t>2015-08-06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F00C9C-DB35-4D66-AEDC-D216A99FBBE3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96587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>
                <a:solidFill>
                  <a:prstClr val="black"/>
                </a:solidFill>
              </a:rPr>
              <a:pPr/>
              <a:t>5</a:t>
            </a:fld>
            <a:endParaRPr lang="pl-PL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9232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6025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415395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9065779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3006779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589714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4207334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177574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79938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576313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487655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273111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 wzorca tytułu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221E02-25CB-4963-84BC-0813985E7D90}" type="datetimeFigureOut">
              <a:rPr lang="pl-PL" smtClean="0"/>
              <a:pPr/>
              <a:t>2015-08-06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B7C76-EFF2-4CD8-A475-4750F11B4BC6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A4BB8-B4CC-435A-A920-09A0DEBF452E}" type="datetimeFigureOut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2015-08-06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57269-0844-4E92-AB32-ED6AC70EDF02}" type="slidenum">
              <a:rPr lang="pl-PL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pl-P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4974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3" name="pole tekstowe 2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  <p:sp>
        <p:nvSpPr>
          <p:cNvPr id="4" name="pole tekstowe 3"/>
          <p:cNvSpPr txBox="1"/>
          <p:nvPr/>
        </p:nvSpPr>
        <p:spPr>
          <a:xfrm>
            <a:off x="405160" y="2724875"/>
            <a:ext cx="438115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II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moduł 21</a:t>
            </a:r>
          </a:p>
          <a:p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INVENTIONS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38151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4788024" y="3340250"/>
            <a:ext cx="358277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Inventor</a:t>
            </a:r>
            <a:r>
              <a:rPr lang="pl-P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br>
              <a:rPr lang="pl-P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</a:br>
            <a:r>
              <a:rPr lang="pl-P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(wynalazca)</a:t>
            </a:r>
            <a:endParaRPr lang="pl-P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688344" y="1628800"/>
            <a:ext cx="448502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dirty="0" smtClean="0">
                <a:latin typeface="Comic Sans MS" panose="030F0702030302020204" pitchFamily="66" charset="0"/>
              </a:rPr>
              <a:t>Ktoś, kto projektuje lub wymyśla  nowe rzeczy.</a:t>
            </a:r>
            <a:endParaRPr lang="pl-PL" sz="2500" dirty="0">
              <a:latin typeface="Comic Sans MS" panose="030F0702030302020204" pitchFamily="66" charset="0"/>
            </a:endParaRPr>
          </a:p>
        </p:txBody>
      </p:sp>
      <p:pic>
        <p:nvPicPr>
          <p:cNvPr id="9" name="Obraz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918191"/>
            <a:ext cx="3300318" cy="42930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pole tekstowe 9"/>
          <p:cNvSpPr txBox="1"/>
          <p:nvPr/>
        </p:nvSpPr>
        <p:spPr>
          <a:xfrm>
            <a:off x="827584" y="5744197"/>
            <a:ext cx="448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</a:rPr>
              <a:t>Alexander Graham Bell</a:t>
            </a:r>
            <a:endParaRPr lang="pl-PL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5985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4"/>
          <p:cNvSpPr/>
          <p:nvPr/>
        </p:nvSpPr>
        <p:spPr>
          <a:xfrm>
            <a:off x="4762119" y="3340250"/>
            <a:ext cx="3634586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1" cap="none" spc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Invention</a:t>
            </a:r>
            <a:r>
              <a:rPr lang="pl-P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 </a:t>
            </a:r>
            <a:br>
              <a:rPr lang="pl-P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</a:br>
            <a:r>
              <a:rPr lang="pl-PL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(wynalazek)</a:t>
            </a:r>
            <a:endParaRPr lang="pl-PL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134710" y="1718722"/>
            <a:ext cx="488940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dirty="0" smtClean="0">
                <a:latin typeface="Comic Sans MS" panose="030F0702030302020204" pitchFamily="66" charset="0"/>
              </a:rPr>
              <a:t>Coś, </a:t>
            </a:r>
            <a:r>
              <a:rPr lang="pl-PL" sz="2500" dirty="0">
                <a:latin typeface="Comic Sans MS" panose="030F0702030302020204" pitchFamily="66" charset="0"/>
              </a:rPr>
              <a:t>co zostało zaprojektowane lub wymyślone po raz pierwszy. </a:t>
            </a:r>
          </a:p>
        </p:txBody>
      </p:sp>
      <p:sp>
        <p:nvSpPr>
          <p:cNvPr id="10" name="pole tekstowe 9"/>
          <p:cNvSpPr txBox="1"/>
          <p:nvPr/>
        </p:nvSpPr>
        <p:spPr>
          <a:xfrm>
            <a:off x="1609406" y="5654275"/>
            <a:ext cx="44850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dirty="0" smtClean="0">
                <a:latin typeface="Comic Sans MS" panose="030F0702030302020204" pitchFamily="66" charset="0"/>
              </a:rPr>
              <a:t>Telephone</a:t>
            </a:r>
            <a:endParaRPr lang="pl-PL" sz="2000" dirty="0">
              <a:latin typeface="Comic Sans MS" panose="030F0702030302020204" pitchFamily="66" charset="0"/>
            </a:endParaRPr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6" t="4567" r="36612" b="17246"/>
          <a:stretch/>
        </p:blipFill>
        <p:spPr>
          <a:xfrm>
            <a:off x="598698" y="672724"/>
            <a:ext cx="3240360" cy="47017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8823766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1568940" y="1793518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>
                <a:solidFill>
                  <a:prstClr val="black"/>
                </a:solidFill>
              </a:rPr>
              <a:t>a</a:t>
            </a:r>
            <a:r>
              <a:rPr lang="pl-PL" sz="2500" b="1" dirty="0" smtClean="0">
                <a:solidFill>
                  <a:prstClr val="black"/>
                </a:solidFill>
              </a:rPr>
              <a:t> CD</a:t>
            </a:r>
            <a:endParaRPr lang="pl-PL" sz="2500" b="1" dirty="0">
              <a:solidFill>
                <a:prstClr val="black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4455566" y="1920923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>
                <a:solidFill>
                  <a:prstClr val="black"/>
                </a:solidFill>
              </a:rPr>
              <a:t>r</a:t>
            </a:r>
            <a:r>
              <a:rPr lang="pl-PL" sz="2500" b="1" dirty="0" err="1" smtClean="0">
                <a:solidFill>
                  <a:prstClr val="black"/>
                </a:solidFill>
              </a:rPr>
              <a:t>ubber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bands</a:t>
            </a:r>
            <a:endParaRPr lang="pl-PL" sz="2500" b="1" dirty="0">
              <a:solidFill>
                <a:prstClr val="black"/>
              </a:solidFill>
            </a:endParaRPr>
          </a:p>
        </p:txBody>
      </p:sp>
      <p:sp>
        <p:nvSpPr>
          <p:cNvPr id="12" name="pole tekstowe 11"/>
          <p:cNvSpPr txBox="1"/>
          <p:nvPr/>
        </p:nvSpPr>
        <p:spPr>
          <a:xfrm>
            <a:off x="6588224" y="1951558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>
                <a:solidFill>
                  <a:prstClr val="black"/>
                </a:solidFill>
              </a:rPr>
              <a:t>a </a:t>
            </a:r>
            <a:r>
              <a:rPr lang="pl-PL" sz="2500" b="1" dirty="0" err="1" smtClean="0">
                <a:solidFill>
                  <a:prstClr val="black"/>
                </a:solidFill>
              </a:rPr>
              <a:t>sharpener</a:t>
            </a:r>
            <a:endParaRPr lang="pl-PL" sz="2500" b="1" dirty="0">
              <a:solidFill>
                <a:prstClr val="black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2670772" y="6194611"/>
            <a:ext cx="2181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>
                <a:solidFill>
                  <a:prstClr val="black"/>
                </a:solidFill>
              </a:rPr>
              <a:t>c</a:t>
            </a:r>
            <a:r>
              <a:rPr lang="pl-PL" sz="2500" b="1" dirty="0" err="1" smtClean="0">
                <a:solidFill>
                  <a:prstClr val="black"/>
                </a:solidFill>
              </a:rPr>
              <a:t>otton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swabs</a:t>
            </a:r>
            <a:endParaRPr lang="pl-PL" sz="2500" b="1" dirty="0" smtClean="0">
              <a:solidFill>
                <a:prstClr val="black"/>
              </a:solidFill>
            </a:endParaRPr>
          </a:p>
        </p:txBody>
      </p:sp>
      <p:sp>
        <p:nvSpPr>
          <p:cNvPr id="15" name="pole tekstowe 14"/>
          <p:cNvSpPr txBox="1"/>
          <p:nvPr/>
        </p:nvSpPr>
        <p:spPr>
          <a:xfrm>
            <a:off x="109782" y="6247567"/>
            <a:ext cx="220453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>
                <a:solidFill>
                  <a:prstClr val="black"/>
                </a:solidFill>
              </a:rPr>
              <a:t>Post- </a:t>
            </a:r>
            <a:r>
              <a:rPr lang="pl-PL" sz="2500" b="1" dirty="0" err="1" smtClean="0">
                <a:solidFill>
                  <a:prstClr val="black"/>
                </a:solidFill>
              </a:rPr>
              <a:t>it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stickers</a:t>
            </a:r>
            <a:endParaRPr lang="pl-PL" sz="2500" b="1" dirty="0">
              <a:solidFill>
                <a:prstClr val="black"/>
              </a:solidFill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274204" y="3558471"/>
            <a:ext cx="184620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>
                <a:solidFill>
                  <a:prstClr val="black"/>
                </a:solidFill>
              </a:rPr>
              <a:t>a </a:t>
            </a:r>
            <a:r>
              <a:rPr lang="pl-PL" sz="2500" b="1" dirty="0" err="1" smtClean="0">
                <a:solidFill>
                  <a:prstClr val="black"/>
                </a:solidFill>
              </a:rPr>
              <a:t>cell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phone</a:t>
            </a:r>
            <a:endParaRPr lang="pl-PL" sz="2500" b="1" dirty="0">
              <a:solidFill>
                <a:prstClr val="black"/>
              </a:solidFill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3210414" y="4124999"/>
            <a:ext cx="196412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>
                <a:solidFill>
                  <a:prstClr val="black"/>
                </a:solidFill>
              </a:rPr>
              <a:t>a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traffic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light</a:t>
            </a:r>
            <a:endParaRPr lang="pl-PL" sz="2500" b="1" dirty="0">
              <a:solidFill>
                <a:prstClr val="black"/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6905028" y="4403105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>
                <a:solidFill>
                  <a:prstClr val="black"/>
                </a:solidFill>
              </a:rPr>
              <a:t>a TV</a:t>
            </a:r>
            <a:endParaRPr lang="pl-PL" sz="2500" b="1" dirty="0">
              <a:solidFill>
                <a:prstClr val="black"/>
              </a:solidFill>
            </a:endParaRPr>
          </a:p>
        </p:txBody>
      </p:sp>
      <p:sp>
        <p:nvSpPr>
          <p:cNvPr id="19" name="pole tekstowe 18"/>
          <p:cNvSpPr txBox="1"/>
          <p:nvPr/>
        </p:nvSpPr>
        <p:spPr>
          <a:xfrm>
            <a:off x="7389981" y="6194611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>
                <a:solidFill>
                  <a:prstClr val="black"/>
                </a:solidFill>
              </a:rPr>
              <a:t>a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rubber</a:t>
            </a:r>
            <a:endParaRPr lang="pl-PL" sz="2500" b="1" dirty="0">
              <a:solidFill>
                <a:prstClr val="black"/>
              </a:solidFill>
            </a:endParaRPr>
          </a:p>
        </p:txBody>
      </p:sp>
      <p:pic>
        <p:nvPicPr>
          <p:cNvPr id="20" name="Obraz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6" r="48894"/>
          <a:stretch/>
        </p:blipFill>
        <p:spPr>
          <a:xfrm>
            <a:off x="3647746" y="1643490"/>
            <a:ext cx="864096" cy="2314184"/>
          </a:xfrm>
          <a:prstGeom prst="rect">
            <a:avLst/>
          </a:prstGeom>
        </p:spPr>
      </p:pic>
      <p:pic>
        <p:nvPicPr>
          <p:cNvPr id="18" name="Obraz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82" y="415667"/>
            <a:ext cx="2145146" cy="2859431"/>
          </a:xfrm>
          <a:prstGeom prst="rect">
            <a:avLst/>
          </a:prstGeom>
        </p:spPr>
      </p:pic>
      <p:pic>
        <p:nvPicPr>
          <p:cNvPr id="22" name="Obraz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9182" y="4786905"/>
            <a:ext cx="2109359" cy="1290395"/>
          </a:xfrm>
          <a:prstGeom prst="rect">
            <a:avLst/>
          </a:prstGeom>
        </p:spPr>
      </p:pic>
      <p:pic>
        <p:nvPicPr>
          <p:cNvPr id="23" name="Obraz 2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880" y="169061"/>
            <a:ext cx="1709549" cy="1519789"/>
          </a:xfrm>
          <a:prstGeom prst="rect">
            <a:avLst/>
          </a:prstGeom>
        </p:spPr>
      </p:pic>
      <p:pic>
        <p:nvPicPr>
          <p:cNvPr id="24" name="Obraz 2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3" t="7854" r="9389" b="13289"/>
          <a:stretch/>
        </p:blipFill>
        <p:spPr>
          <a:xfrm>
            <a:off x="274204" y="4220328"/>
            <a:ext cx="2293431" cy="1929394"/>
          </a:xfrm>
          <a:prstGeom prst="rect">
            <a:avLst/>
          </a:prstGeom>
        </p:spPr>
      </p:pic>
      <p:pic>
        <p:nvPicPr>
          <p:cNvPr id="26" name="Obraz 25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9" t="14760" r="7431" b="11708"/>
          <a:stretch/>
        </p:blipFill>
        <p:spPr>
          <a:xfrm>
            <a:off x="6906983" y="5047700"/>
            <a:ext cx="1971034" cy="1019501"/>
          </a:xfrm>
          <a:prstGeom prst="rect">
            <a:avLst/>
          </a:prstGeom>
        </p:spPr>
      </p:pic>
      <p:pic>
        <p:nvPicPr>
          <p:cNvPr id="27" name="Obraz 26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5566" y="263499"/>
            <a:ext cx="2258687" cy="1496013"/>
          </a:xfrm>
          <a:prstGeom prst="rect">
            <a:avLst/>
          </a:prstGeom>
        </p:spPr>
      </p:pic>
      <p:pic>
        <p:nvPicPr>
          <p:cNvPr id="28" name="Obraz 27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6" t="57899" r="57888" b="5351"/>
          <a:stretch/>
        </p:blipFill>
        <p:spPr>
          <a:xfrm>
            <a:off x="7018791" y="110879"/>
            <a:ext cx="2088232" cy="1874054"/>
          </a:xfrm>
          <a:prstGeom prst="rect">
            <a:avLst/>
          </a:prstGeom>
        </p:spPr>
      </p:pic>
      <p:pic>
        <p:nvPicPr>
          <p:cNvPr id="29" name="Obraz 28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7" t="18427" r="19809" b="43048"/>
          <a:stretch/>
        </p:blipFill>
        <p:spPr>
          <a:xfrm>
            <a:off x="6472977" y="2586424"/>
            <a:ext cx="2520285" cy="1560176"/>
          </a:xfrm>
          <a:prstGeom prst="rect">
            <a:avLst/>
          </a:prstGeom>
        </p:spPr>
      </p:pic>
      <p:pic>
        <p:nvPicPr>
          <p:cNvPr id="21" name="Obraz 20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4" t="15610" r="12988" b="21539"/>
          <a:stretch/>
        </p:blipFill>
        <p:spPr>
          <a:xfrm rot="5400000">
            <a:off x="4765666" y="3633485"/>
            <a:ext cx="1999300" cy="1103781"/>
          </a:xfrm>
          <a:prstGeom prst="rect">
            <a:avLst/>
          </a:prstGeom>
        </p:spPr>
      </p:pic>
      <p:sp>
        <p:nvSpPr>
          <p:cNvPr id="30" name="pole tekstowe 29"/>
          <p:cNvSpPr txBox="1"/>
          <p:nvPr/>
        </p:nvSpPr>
        <p:spPr>
          <a:xfrm>
            <a:off x="5174534" y="5314555"/>
            <a:ext cx="165618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>
                <a:solidFill>
                  <a:prstClr val="black"/>
                </a:solidFill>
              </a:rPr>
              <a:t>a</a:t>
            </a:r>
            <a:r>
              <a:rPr lang="pl-PL" sz="2500" b="1" dirty="0" smtClean="0">
                <a:solidFill>
                  <a:prstClr val="black"/>
                </a:solidFill>
              </a:rPr>
              <a:t> </a:t>
            </a:r>
            <a:r>
              <a:rPr lang="pl-PL" sz="2500" b="1" dirty="0" err="1" smtClean="0">
                <a:solidFill>
                  <a:prstClr val="black"/>
                </a:solidFill>
              </a:rPr>
              <a:t>pen</a:t>
            </a:r>
            <a:endParaRPr lang="pl-PL" sz="25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9509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25" grpId="0" build="allAtOnce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9350"/>
            <a:ext cx="9144000" cy="642821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323528" y="3403458"/>
            <a:ext cx="1008112" cy="36004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Prostokąt 12"/>
          <p:cNvSpPr/>
          <p:nvPr/>
        </p:nvSpPr>
        <p:spPr>
          <a:xfrm>
            <a:off x="2339752" y="1772816"/>
            <a:ext cx="1008112" cy="36004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4" name="Prostokąt 13"/>
          <p:cNvSpPr/>
          <p:nvPr/>
        </p:nvSpPr>
        <p:spPr>
          <a:xfrm>
            <a:off x="3419872" y="4149080"/>
            <a:ext cx="1008112" cy="36004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5076056" y="1633380"/>
            <a:ext cx="1008112" cy="360040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6" name="Prostokąt 15"/>
          <p:cNvSpPr/>
          <p:nvPr/>
        </p:nvSpPr>
        <p:spPr>
          <a:xfrm>
            <a:off x="323528" y="5949280"/>
            <a:ext cx="1008112" cy="36004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7" name="Prostokąt 16"/>
          <p:cNvSpPr/>
          <p:nvPr/>
        </p:nvSpPr>
        <p:spPr>
          <a:xfrm>
            <a:off x="6804248" y="1772816"/>
            <a:ext cx="1008112" cy="36004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8" name="Prostokąt 17"/>
          <p:cNvSpPr/>
          <p:nvPr/>
        </p:nvSpPr>
        <p:spPr>
          <a:xfrm>
            <a:off x="5292080" y="4509120"/>
            <a:ext cx="1008112" cy="360040"/>
          </a:xfrm>
          <a:prstGeom prst="rect">
            <a:avLst/>
          </a:prstGeom>
          <a:solidFill>
            <a:srgbClr val="EA50D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9" name="Prostokąt 18"/>
          <p:cNvSpPr/>
          <p:nvPr/>
        </p:nvSpPr>
        <p:spPr>
          <a:xfrm>
            <a:off x="6713984" y="4329100"/>
            <a:ext cx="1008112" cy="360040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3437559" y="6129300"/>
            <a:ext cx="1008112" cy="36004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Prostokąt 20"/>
          <p:cNvSpPr/>
          <p:nvPr/>
        </p:nvSpPr>
        <p:spPr>
          <a:xfrm>
            <a:off x="7524328" y="5949280"/>
            <a:ext cx="1008112" cy="36004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1993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  <p:bldLst>
      <p:bldP spid="3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3411081" y="0"/>
            <a:ext cx="239039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Timeline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23" name="Łącznik prosty ze strzałką 22"/>
          <p:cNvCxnSpPr/>
          <p:nvPr/>
        </p:nvCxnSpPr>
        <p:spPr>
          <a:xfrm>
            <a:off x="131885" y="2924944"/>
            <a:ext cx="878497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Łącznik prosty 23"/>
          <p:cNvCxnSpPr/>
          <p:nvPr/>
        </p:nvCxnSpPr>
        <p:spPr>
          <a:xfrm>
            <a:off x="1212005" y="2782726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Łącznik prosty 24"/>
          <p:cNvCxnSpPr/>
          <p:nvPr/>
        </p:nvCxnSpPr>
        <p:spPr>
          <a:xfrm>
            <a:off x="7980757" y="2753213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Łącznik prosty 25"/>
          <p:cNvCxnSpPr/>
          <p:nvPr/>
        </p:nvCxnSpPr>
        <p:spPr>
          <a:xfrm>
            <a:off x="347909" y="2780705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Łącznik prosty 26"/>
          <p:cNvCxnSpPr/>
          <p:nvPr/>
        </p:nvCxnSpPr>
        <p:spPr>
          <a:xfrm>
            <a:off x="2037182" y="2780705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Łącznik prosty 27"/>
          <p:cNvCxnSpPr/>
          <p:nvPr/>
        </p:nvCxnSpPr>
        <p:spPr>
          <a:xfrm>
            <a:off x="2940197" y="2753213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Łącznik prosty 28"/>
          <p:cNvCxnSpPr/>
          <p:nvPr/>
        </p:nvCxnSpPr>
        <p:spPr>
          <a:xfrm>
            <a:off x="3804293" y="274492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Łącznik prosty 29"/>
          <p:cNvCxnSpPr/>
          <p:nvPr/>
        </p:nvCxnSpPr>
        <p:spPr>
          <a:xfrm>
            <a:off x="4740397" y="2780705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Łącznik prosty 30"/>
          <p:cNvCxnSpPr/>
          <p:nvPr/>
        </p:nvCxnSpPr>
        <p:spPr>
          <a:xfrm>
            <a:off x="5604493" y="2744924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Łącznik prosty 31"/>
          <p:cNvCxnSpPr/>
          <p:nvPr/>
        </p:nvCxnSpPr>
        <p:spPr>
          <a:xfrm>
            <a:off x="6396581" y="2753213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Łącznik prosty 32"/>
          <p:cNvCxnSpPr/>
          <p:nvPr/>
        </p:nvCxnSpPr>
        <p:spPr>
          <a:xfrm>
            <a:off x="7208467" y="2753213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Obraz 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731" y="4144402"/>
            <a:ext cx="918603" cy="1748979"/>
          </a:xfrm>
          <a:prstGeom prst="rect">
            <a:avLst/>
          </a:prstGeom>
        </p:spPr>
      </p:pic>
      <p:pic>
        <p:nvPicPr>
          <p:cNvPr id="35" name="Obraz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865" y="5589240"/>
            <a:ext cx="849731" cy="1010791"/>
          </a:xfrm>
          <a:prstGeom prst="rect">
            <a:avLst/>
          </a:prstGeom>
        </p:spPr>
      </p:pic>
      <p:pic>
        <p:nvPicPr>
          <p:cNvPr id="37" name="Obraz 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6484" y="4515591"/>
            <a:ext cx="1255217" cy="1006599"/>
          </a:xfrm>
          <a:prstGeom prst="rect">
            <a:avLst/>
          </a:prstGeom>
        </p:spPr>
      </p:pic>
      <p:pic>
        <p:nvPicPr>
          <p:cNvPr id="38" name="Obraz 3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4328" y="5373698"/>
            <a:ext cx="1155465" cy="1039366"/>
          </a:xfrm>
          <a:prstGeom prst="rect">
            <a:avLst/>
          </a:prstGeom>
        </p:spPr>
      </p:pic>
      <p:pic>
        <p:nvPicPr>
          <p:cNvPr id="39" name="Obraz 3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1223" y="4925629"/>
            <a:ext cx="558134" cy="1674402"/>
          </a:xfrm>
          <a:prstGeom prst="rect">
            <a:avLst/>
          </a:prstGeom>
        </p:spPr>
      </p:pic>
      <p:pic>
        <p:nvPicPr>
          <p:cNvPr id="40" name="Obraz 3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6089" y="5035469"/>
            <a:ext cx="890163" cy="1635819"/>
          </a:xfrm>
          <a:prstGeom prst="rect">
            <a:avLst/>
          </a:prstGeom>
        </p:spPr>
      </p:pic>
      <p:pic>
        <p:nvPicPr>
          <p:cNvPr id="41" name="Obraz 4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33545" y="5664557"/>
            <a:ext cx="1323585" cy="1057846"/>
          </a:xfrm>
          <a:prstGeom prst="rect">
            <a:avLst/>
          </a:prstGeom>
        </p:spPr>
      </p:pic>
      <p:pic>
        <p:nvPicPr>
          <p:cNvPr id="42" name="Obraz 4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87633" y="5893381"/>
            <a:ext cx="1143634" cy="703362"/>
          </a:xfrm>
          <a:prstGeom prst="rect">
            <a:avLst/>
          </a:prstGeom>
        </p:spPr>
      </p:pic>
      <p:pic>
        <p:nvPicPr>
          <p:cNvPr id="43" name="Obraz 4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763076" y="4519735"/>
            <a:ext cx="1291115" cy="1017628"/>
          </a:xfrm>
          <a:prstGeom prst="rect">
            <a:avLst/>
          </a:prstGeom>
        </p:spPr>
      </p:pic>
      <p:pic>
        <p:nvPicPr>
          <p:cNvPr id="44" name="Obraz 4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78223" y="4375194"/>
            <a:ext cx="1364356" cy="1214046"/>
          </a:xfrm>
          <a:prstGeom prst="rect">
            <a:avLst/>
          </a:prstGeom>
        </p:spPr>
      </p:pic>
      <p:sp>
        <p:nvSpPr>
          <p:cNvPr id="45" name="pole tekstowe 44"/>
          <p:cNvSpPr txBox="1"/>
          <p:nvPr/>
        </p:nvSpPr>
        <p:spPr>
          <a:xfrm>
            <a:off x="7668344" y="3284984"/>
            <a:ext cx="7920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2015</a:t>
            </a:r>
            <a:endParaRPr lang="pl-PL" sz="2000" b="1" dirty="0"/>
          </a:p>
        </p:txBody>
      </p:sp>
    </p:spTree>
    <p:extLst>
      <p:ext uri="{BB962C8B-B14F-4D97-AF65-F5344CB8AC3E}">
        <p14:creationId xmlns:p14="http://schemas.microsoft.com/office/powerpoint/2010/main" val="14846123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22222E-6 -6.2963E-6 L 7.22222E-6 -6.2963E-6 C -0.0019 -0.06876 0.00018 -0.03288 -0.00294 -0.06876 C -0.00347 -0.07454 -0.00347 -0.08033 -0.00433 -0.08589 C -0.00485 -0.08913 -0.00624 -0.09214 -0.00729 -0.09538 C -0.00781 -0.09723 -0.00815 -0.09931 -0.00867 -0.10116 C -0.01024 -0.11899 -0.01006 -0.12547 -0.01301 -0.13913 C -0.01336 -0.14121 -0.01371 -0.14306 -0.0144 -0.14491 C -0.0151 -0.147 -0.01631 -0.14862 -0.01718 -0.1507 C -0.01822 -0.15302 -0.01874 -0.15603 -0.02013 -0.15834 C -0.02308 -0.1632 -0.02673 -0.16714 -0.03003 -0.17153 C -0.03246 -0.17478 -0.03506 -0.17755 -0.03715 -0.18103 C -0.03906 -0.18427 -0.04114 -0.18751 -0.04288 -0.19075 C -0.04392 -0.1926 -0.04461 -0.19468 -0.04583 -0.1963 C -0.04808 -0.19978 -0.05051 -0.20278 -0.05294 -0.20603 C -0.05381 -0.20973 -0.05538 -0.21621 -0.05729 -0.21922 C -0.05885 -0.22177 -0.0611 -0.22316 -0.06301 -0.22501 C -0.06874 -0.23658 -0.06423 -0.22964 -0.08003 -0.24028 C -0.08749 -0.24515 -0.08367 -0.24329 -0.09149 -0.24584 C -0.09392 -0.24792 -0.096 -0.25024 -0.0986 -0.25163 C -0.10086 -0.25278 -0.10347 -0.25278 -0.10572 -0.25348 C -0.10729 -0.25394 -0.10867 -0.25487 -0.11006 -0.25556 C -0.11336 -0.25672 -0.11666 -0.25811 -0.12013 -0.25927 C -0.12239 -0.25996 -0.12482 -0.26042 -0.12725 -0.26112 C -0.12812 -0.26158 -0.1401 -0.26621 -0.14288 -0.26691 C -0.16579 -0.272 -0.1644 -0.27084 -0.1901 -0.27269 C -0.19149 -0.27385 -0.1927 -0.27593 -0.19426 -0.2764 C -0.19947 -0.27778 -0.20485 -0.27755 -0.21006 -0.27825 C -0.21284 -0.27871 -0.21579 -0.27964 -0.21857 -0.28033 C -0.22343 -0.27964 -0.22847 -0.28056 -0.23298 -0.27825 C -0.23437 -0.27755 -0.23437 -0.27454 -0.23437 -0.27269 C -0.23437 -0.27061 -0.23142 -0.26714 -0.23298 -0.26691 C -0.23628 -0.26621 -0.23958 -0.26968 -0.24288 -0.27061 C -0.24669 -0.27177 -0.25051 -0.272 -0.25433 -0.27269 C -0.25867 -0.27454 -0.26284 -0.27709 -0.26718 -0.27825 C -0.26996 -0.27917 -0.27708 -0.28079 -0.28003 -0.28218 C -0.28246 -0.28311 -0.28472 -0.28542 -0.28715 -0.28589 C -0.29669 -0.28751 -0.30624 -0.28728 -0.31579 -0.28774 C -0.31996 -0.28982 -0.32065 -0.28936 -0.3243 -0.29353 C -0.32586 -0.29538 -0.3269 -0.29792 -0.32864 -0.29931 C -0.33402 -0.30394 -0.33958 -0.30371 -0.34583 -0.3051 L -0.35433 -0.3088 C -0.35572 -0.3095 -0.35711 -0.31042 -0.35867 -0.31066 C -0.37482 -0.3139 -0.36527 -0.31228 -0.38715 -0.31459 C -0.3901 -0.31575 -0.39322 -0.31621 -0.39565 -0.31829 C -0.40555 -0.32709 -0.40104 -0.32454 -0.40867 -0.32778 C -0.41058 -0.32987 -0.41267 -0.33126 -0.41423 -0.33357 C -0.41544 -0.33519 -0.41597 -0.33774 -0.41718 -0.33936 C -0.4184 -0.34098 -0.42013 -0.34167 -0.42152 -0.34306 C -0.42308 -0.34491 -0.4243 -0.347 -0.42569 -0.34885 C -0.42621 -0.3507 -0.42708 -0.35255 -0.42708 -0.35464 C -0.42708 -0.36413 -0.42621 -0.37362 -0.42569 -0.38311 C -0.42569 -0.3845 -0.42569 -0.38566 -0.42569 -0.38681 L -0.42569 -0.38681 " pathEditMode="relative" ptsTypes="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38889E-6 3.7037E-6 L -6.38889E-6 3.7037E-6 C 0.00277 -0.00718 0.0059 -0.01389 0.0085 -0.02107 C 0.01249 -0.03195 0.01423 -0.03982 0.01701 -0.05162 C 0.01996 -0.09769 0.01683 -0.04907 0.02135 -0.10671 C 0.02187 -0.11366 0.02187 -0.12083 0.02274 -0.12778 C 0.02326 -0.13102 0.02482 -0.13403 0.02569 -0.13727 C 0.02673 -0.14097 0.02777 -0.14468 0.02847 -0.14861 C 0.02899 -0.15116 0.02933 -0.15394 0.03003 -0.15625 C 0.03072 -0.15903 0.03194 -0.16134 0.03281 -0.16389 C 0.03697 -0.18588 0.03055 -0.15949 0.03854 -0.17523 C 0.03958 -0.17755 0.0394 -0.18056 0.03992 -0.18287 C 0.04079 -0.18611 0.04201 -0.18935 0.04288 -0.19259 C 0.04426 -0.19815 0.04704 -0.20972 0.04704 -0.20972 C 0.04756 -0.21667 0.0486 -0.22361 0.0486 -0.23056 C 0.0486 -0.24583 0.04791 -0.26111 0.04704 -0.27639 C 0.04687 -0.28125 0.04513 -0.28495 0.04426 -0.28958 C 0.04357 -0.29282 0.04392 -0.2963 0.04288 -0.29907 C 0.04183 -0.30162 0.03975 -0.30278 0.03854 -0.30486 C 0.03645 -0.30857 0.03524 -0.31296 0.03281 -0.3162 C 0.02916 -0.3213 0.02604 -0.32616 0.02135 -0.32963 C 0.02013 -0.33056 0.01857 -0.33079 0.01701 -0.33148 C 0.01423 -0.33403 0.0118 -0.33773 0.0085 -0.33912 C 0.00711 -0.33982 0.00555 -0.34028 0.00416 -0.34097 C -0.00817 -0.34815 0.00433 -0.34236 -0.00574 -0.34676 C -0.00712 -0.34861 -0.00834 -0.35093 -0.01008 -0.35255 C -0.01181 -0.35417 -0.01424 -0.35417 -0.0158 -0.35625 C -0.02726 -0.37153 -0.01598 -0.36528 -0.0257 -0.36968 C -0.02969 -0.375 -0.03108 -0.37546 -0.03282 -0.38287 C -0.03421 -0.38796 -0.03403 -0.39352 -0.03577 -0.39815 C -0.03664 -0.4007 -0.03785 -0.40324 -0.03855 -0.40579 C -0.03976 -0.40949 -0.04046 -0.41343 -0.0415 -0.41713 C -0.04202 -0.41921 -0.04254 -0.42107 -0.04289 -0.42292 C -0.04462 -0.43241 -0.04376 -0.42801 -0.04584 -0.43634 C -0.04584 -0.43796 -0.04723 -0.46042 -0.05001 -0.46296 C -0.06042 -0.47222 -0.0474 -0.46088 -0.06008 -0.4706 C -0.06771 -0.47639 -0.06077 -0.47269 -0.06858 -0.47616 C -0.07535 -0.4757 -0.08247 -0.47824 -0.08855 -0.47431 C -0.09115 -0.47269 -0.08976 -0.4669 -0.09011 -0.46296 C -0.0908 -0.45162 -0.09028 -0.44005 -0.0915 -0.4287 C -0.09167 -0.42639 -0.09358 -0.425 -0.09428 -0.42292 C -0.09671 -0.41667 -0.09584 -0.41343 -0.09584 -0.40579 L -0.09584 -0.40579 L -0.09584 -0.40579 L -0.09584 -0.40579 " pathEditMode="relative" ptsTypes="AAAAAAAAAAAAAAAAAAAAAAAAAAAAAAAAAAAAAAAAAAAAA">
                                      <p:cBhvr>
                                        <p:cTn id="1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3.7037E-7 L 3.05556E-6 3.7037E-7 C 0.00087 -0.00579 0.00278 -0.01134 0.00278 -0.01736 C 0.00312 -0.04491 0.00816 -0.1007 3.05556E-6 -0.13912 C -0.00052 -0.14097 -0.00122 -0.14283 -0.00156 -0.14491 C -0.00226 -0.14931 -0.00278 -0.15579 -0.00434 -0.16019 C -0.00556 -0.16343 -0.00729 -0.16644 -0.00868 -0.16968 C -0.00972 -0.17199 -0.01042 -0.17477 -0.01146 -0.17732 C -0.0132 -0.18125 -0.01476 -0.18542 -0.01719 -0.18866 C -0.01962 -0.1919 -0.02587 -0.1963 -0.02587 -0.1963 C -0.02674 -0.19884 -0.02691 -0.20232 -0.02865 -0.20394 C -0.03056 -0.20579 -0.03351 -0.20463 -0.03577 -0.20579 C -0.03733 -0.20671 -0.03854 -0.2088 -0.04011 -0.20949 C -0.04184 -0.21065 -0.04393 -0.21088 -0.04584 -0.21158 C -0.04774 -0.21343 -0.04931 -0.21574 -0.05156 -0.21713 C -0.05417 -0.21898 -0.06007 -0.22107 -0.06007 -0.22107 C -0.0724 -0.22037 -0.0849 -0.22037 -0.09722 -0.21921 C -0.09879 -0.21898 -0.10035 -0.21852 -0.10156 -0.21713 C -0.10573 -0.21273 -0.10452 -0.20556 -0.10729 -0.2 L -0.11007 -0.19445 C -0.11059 -0.19051 -0.11059 -0.18658 -0.11146 -0.18287 C -0.11198 -0.18079 -0.11372 -0.1794 -0.11441 -0.17732 C -0.11511 -0.17477 -0.11511 -0.17199 -0.1158 -0.16968 C -0.11788 -0.16227 -0.12014 -0.15972 -0.12292 -0.15255 C -0.12952 -0.13495 -0.1217 -0.15023 -0.13004 -0.13542 C -0.13281 -0.12431 -0.12934 -0.13426 -0.13715 -0.12384 C -0.14792 -0.10972 -0.13577 -0.12153 -0.14584 -0.1125 C -0.1467 -0.11065 -0.1474 -0.10833 -0.14861 -0.10671 C -0.15139 -0.10301 -0.15365 -0.10255 -0.15712 -0.10116 C -0.16198 -0.10162 -0.16702 -0.10093 -0.17153 -0.10301 C -0.17431 -0.10417 -0.17604 -0.10833 -0.17865 -0.11065 C -0.17986 -0.11158 -0.18143 -0.11181 -0.18299 -0.1125 C -0.18438 -0.11435 -0.18594 -0.1162 -0.18715 -0.11829 C -0.19097 -0.12454 -0.19705 -0.13495 -0.2 -0.14306 C -0.2007 -0.14468 -0.20087 -0.14676 -0.20156 -0.14861 C -0.20226 -0.15139 -0.20347 -0.1537 -0.20434 -0.15625 C -0.20538 -0.15995 -0.20712 -0.16759 -0.20712 -0.16759 C -0.20764 -0.17732 -0.20868 -0.18681 -0.20868 -0.1963 C -0.20868 -0.20695 -0.20747 -0.21667 -0.20573 -0.22685 C -0.20538 -0.2294 -0.20486 -0.23195 -0.20434 -0.23426 C -0.2 -0.25486 -0.20677 -0.21945 -0.20156 -0.24954 C -0.20052 -0.25463 -0.19861 -0.26482 -0.19861 -0.26482 C -0.19809 -0.27176 -0.19774 -0.27894 -0.19722 -0.28588 C -0.19688 -0.28958 -0.19584 -0.29329 -0.19584 -0.29722 C -0.19584 -0.32639 -0.19636 -0.35556 -0.19722 -0.38472 C -0.19896 -0.44283 -0.19861 -0.36366 -0.19861 -0.4 L -0.27865 -0.41898 C -0.28403 -0.38634 -0.28247 -0.40255 -0.28004 -0.34861 C -0.27986 -0.34537 -0.27934 -0.34213 -0.27865 -0.33912 C -0.27778 -0.33519 -0.27674 -0.33148 -0.2757 -0.32778 C -0.27535 -0.3257 -0.27518 -0.32361 -0.27431 -0.32199 L -0.27153 -0.3162 C -0.27188 -0.3125 -0.2724 -0.30857 -0.27292 -0.30486 C -0.27552 -0.28773 -0.27327 -0.30764 -0.2757 -0.28773 C -0.27639 -0.28333 -0.27656 -0.2787 -0.27726 -0.27431 C -0.27743 -0.27245 -0.27813 -0.2706 -0.27865 -0.26875 C -0.27917 -0.2662 -0.27969 -0.26366 -0.28004 -0.26111 C -0.28334 -0.2412 -0.27899 -0.25995 -0.28438 -0.24583 C -0.28663 -0.23958 -0.28455 -0.23982 -0.28854 -0.23426 C -0.28976 -0.23264 -0.29149 -0.23171 -0.29288 -0.23056 C -0.29393 -0.2287 -0.29427 -0.22616 -0.29584 -0.22477 C -0.29827 -0.22269 -0.30139 -0.22222 -0.30434 -0.22107 C -0.31094 -0.21806 -0.30712 -0.21945 -0.3158 -0.21713 C -0.32101 -0.21783 -0.32639 -0.21759 -0.33143 -0.21921 C -0.33316 -0.21968 -0.3342 -0.22199 -0.33577 -0.22292 C -0.33715 -0.22384 -0.33854 -0.22431 -0.34011 -0.22477 C -0.34636 -0.2331 -0.34636 -0.23264 -0.35295 -0.24583 C -0.35382 -0.24769 -0.35504 -0.24954 -0.35573 -0.25162 C -0.35643 -0.25324 -0.35643 -0.25533 -0.35712 -0.25718 C -0.35799 -0.25926 -0.3592 -0.26088 -0.36007 -0.26296 C -0.36077 -0.26482 -0.36094 -0.2669 -0.36146 -0.26875 C -0.36233 -0.2713 -0.36372 -0.27361 -0.36441 -0.27616 C -0.36563 -0.28125 -0.36545 -0.28681 -0.36719 -0.29144 C -0.37066 -0.30093 -0.36945 -0.29653 -0.37153 -0.30486 C -0.37344 -0.29908 -0.37344 -0.29144 -0.37726 -0.28773 C -0.37917 -0.28565 -0.38195 -0.29051 -0.38438 -0.29144 C -0.38663 -0.29236 -0.38906 -0.29259 -0.39149 -0.29352 C -0.3934 -0.29398 -0.39531 -0.29468 -0.39722 -0.29537 C -0.39861 -0.29583 -0.4 -0.29676 -0.40139 -0.29722 C -0.40469 -0.29815 -0.40816 -0.29838 -0.41146 -0.29908 C -0.41285 -0.30046 -0.41424 -0.30185 -0.4158 -0.30301 C -0.41962 -0.30556 -0.42431 -0.30764 -0.42865 -0.30857 C -0.43195 -0.30949 -0.43524 -0.30995 -0.43854 -0.31065 C -0.44861 -0.30995 -0.45868 -0.31088 -0.46858 -0.30857 C -0.47066 -0.3081 -0.47153 -0.30509 -0.47292 -0.30301 C -0.47396 -0.30116 -0.47483 -0.29931 -0.4757 -0.29722 C -0.47674 -0.29468 -0.47709 -0.29167 -0.47865 -0.28958 C -0.47969 -0.2882 -0.4816 -0.28843 -0.48281 -0.28773 C -0.48768 -0.28472 -0.49219 -0.28033 -0.49722 -0.27824 C -0.49861 -0.27755 -0.5 -0.27662 -0.50139 -0.27616 C -0.50521 -0.27523 -0.50903 -0.275 -0.51285 -0.27431 C -0.51476 -0.27315 -0.51649 -0.27153 -0.51858 -0.2706 C -0.52084 -0.26945 -0.52344 -0.26945 -0.5257 -0.26875 C -0.52726 -0.26806 -0.52865 -0.26736 -0.53004 -0.26667 C -0.53143 -0.26551 -0.53281 -0.26389 -0.53438 -0.26296 C -0.53559 -0.26204 -0.5375 -0.26227 -0.53854 -0.26111 C -0.53993 -0.25949 -0.54011 -0.25671 -0.54149 -0.25533 C -0.5441 -0.25232 -0.54722 -0.25023 -0.55 -0.24769 L -0.55434 -0.24398 C -0.55538 -0.24468 -0.56215 -0.24954 -0.56424 -0.24954 C -0.56945 -0.24954 -0.58698 -0.24583 -0.59149 -0.24398 C -0.59288 -0.24329 -0.59427 -0.24213 -0.59566 -0.2419 C -0.60573 -0.24097 -0.6158 -0.24074 -0.6257 -0.24005 C -0.62709 -0.23935 -0.62847 -0.2382 -0.63004 -0.2382 C -0.64132 -0.2382 -0.64306 -0.23912 -0.65139 -0.2419 C -0.65434 -0.24445 -0.65816 -0.24583 -0.66007 -0.24954 C -0.66649 -0.26273 -0.6625 -0.25949 -0.66997 -0.26296 C -0.67257 -0.27616 -0.66945 -0.26551 -0.6757 -0.27616 C -0.68368 -0.29005 -0.67778 -0.28519 -0.6842 -0.28958 L -0.6842 -0.28958 " pathEditMode="relative" ptsTypes="AAAAAAAAAAAAAAAAAAAAAAAAAAAAAAAAAAAAAAAAAAAAAAAAAAAAAAAA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94444E-6 -1.85185E-6 L 6.94444E-6 -1.85185E-6 C 0.0066 -0.00718 0.0132 -0.01435 0.01997 -0.02107 C 0.02692 -0.02778 0.03438 -0.0338 0.0415 -0.04005 C 0.04289 -0.04144 0.04445 -0.04236 0.04567 -0.04398 C 0.04949 -0.04907 0.05278 -0.05486 0.05713 -0.05926 C 0.05903 -0.06111 0.06112 -0.06273 0.06285 -0.06482 C 0.06546 -0.06829 0.06754 -0.07269 0.06997 -0.07639 C 0.09688 -0.11435 0.07535 -0.07917 0.10001 -0.12199 C 0.10296 -0.1338 0.09949 -0.12176 0.10713 -0.13727 C 0.10834 -0.13958 0.10903 -0.14236 0.11008 -0.14491 C 0.11094 -0.14676 0.11199 -0.14861 0.11285 -0.15069 C 0.12015 -0.16759 0.11164 -0.15 0.11858 -0.16389 C 0.1191 -0.16644 0.11945 -0.16898 0.11997 -0.17153 C 0.12136 -0.17732 0.12327 -0.18287 0.12431 -0.18866 C 0.1264 -0.2 0.12535 -0.19375 0.12726 -0.20764 C 0.12692 -0.21296 0.12518 -0.27986 0.12292 -0.28588 C 0.12188 -0.28843 0.12101 -0.29097 0.11997 -0.29352 C 0.11876 -0.29653 0.11424 -0.30463 0.11285 -0.30671 C 0.11164 -0.3088 0.11042 -0.31111 0.10869 -0.3125 C 0.10695 -0.31389 0.10469 -0.31366 0.10296 -0.31435 C 0.09706 -0.3169 0.09098 -0.31806 0.08577 -0.32199 C 0.08247 -0.32454 0.07935 -0.32755 0.0757 -0.32963 C 0.06233 -0.33727 0.06876 -0.32963 0.05435 -0.33727 C 0.04306 -0.34329 0.04966 -0.34028 0.03438 -0.34491 C 0.01963 -0.34421 0.00469 -0.3456 -0.01006 -0.34306 C -0.01614 -0.3419 -0.02117 -0.33588 -0.02708 -0.33357 L -0.04149 -0.32778 C -0.06249 -0.31898 -0.03645 -0.32917 -0.06006 -0.32014 C -0.06666 -0.31134 -0.06215 -0.31806 -0.06718 -0.3088 C -0.06857 -0.30602 -0.07031 -0.30394 -0.07135 -0.30116 C -0.07499 -0.29259 -0.07395 -0.29097 -0.07569 -0.28194 C -0.07673 -0.27639 -0.07794 -0.27407 -0.08003 -0.26875 C -0.08107 -0.25324 -0.08298 -0.23866 -0.08003 -0.22292 C -0.07951 -0.22037 -0.07742 -0.21875 -0.07569 -0.21736 C -0.06544 -0.20718 -0.06735 -0.2088 -0.0585 -0.20579 C -0.04531 -0.20648 -0.03194 -0.20671 -0.01857 -0.20764 C -0.01058 -0.20833 -0.0151 -0.20972 -0.0085 -0.21343 C -0.00676 -0.21458 -0.00468 -0.21482 -0.00277 -0.21528 C -0.00051 -0.21736 0.00226 -0.21852 0.00435 -0.22107 C 0.00574 -0.22315 0.00574 -0.22662 0.00713 -0.2287 C 0.00869 -0.23102 0.01094 -0.23241 0.01285 -0.23449 C 0.01581 -0.24005 0.0165 -0.24097 0.01858 -0.24769 C 0.02032 -0.25278 0.02067 -0.25741 0.02153 -0.26296 C 0.02327 -0.29167 0.02379 -0.28681 0.02153 -0.32014 C 0.02119 -0.32269 0.02049 -0.32523 0.01997 -0.32778 C 0.01893 -0.33287 0.01719 -0.33796 0.01581 -0.34306 C 0.01475 -0.35 0.0139 -0.35694 0.01285 -0.36389 C 0.01251 -0.36644 0.01216 -0.36921 0.01147 -0.37153 C 0.0099 -0.37708 0.00799 -0.38125 0.00435 -0.38495 C 0.00261 -0.38657 0.00035 -0.38727 -0.00138 -0.38866 C -0.00347 -0.39028 -0.0052 -0.39259 -0.00711 -0.39444 C -0.00954 -0.40394 -0.00676 -0.39769 -0.01423 -0.40394 C -0.01579 -0.40509 -0.02204 -0.41204 -0.0243 -0.41343 C -0.02794 -0.41574 -0.03176 -0.41759 -0.03576 -0.41921 C -0.03992 -0.42083 -0.04895 -0.42199 -0.05277 -0.42292 C -0.05485 -0.42338 -0.05659 -0.42431 -0.0585 -0.42477 C -0.0809 -0.42431 -0.10329 -0.42477 -0.12569 -0.42292 C -0.13124 -0.42245 -0.13281 -0.41829 -0.13715 -0.41528 C -0.1394 -0.41389 -0.14201 -0.41319 -0.14426 -0.41157 C -0.14669 -0.40995 -0.14895 -0.40741 -0.15138 -0.40579 C -0.16319 -0.39792 -0.15416 -0.40509 -0.16284 -0.40023 C -0.16475 -0.39907 -0.16666 -0.39745 -0.16857 -0.3963 C -0.16996 -0.3956 -0.17152 -0.39514 -0.17291 -0.39444 C -0.17482 -0.39329 -0.17656 -0.39167 -0.17864 -0.39051 C -0.18037 -0.38958 -0.18246 -0.38935 -0.18437 -0.38866 C -0.18524 -0.38681 -0.18593 -0.38449 -0.18715 -0.38287 C -0.19669 -0.37037 -0.18662 -0.38866 -0.19426 -0.37338 C -0.19478 -0.37083 -0.19478 -0.36829 -0.19565 -0.36574 C -0.19687 -0.36296 -0.1986 -0.36088 -0.19999 -0.3581 C -0.20103 -0.35625 -0.20208 -0.3544 -0.20294 -0.35255 C -0.20728 -0.34213 -0.20329 -0.34699 -0.21006 -0.34097 C -0.21041 -0.33912 -0.21076 -0.33727 -0.21145 -0.33542 C -0.21215 -0.33333 -0.21353 -0.33171 -0.21423 -0.32963 C -0.22117 -0.30926 -0.21353 -0.32546 -0.21996 -0.3125 C -0.22048 -0.30602 -0.21996 -0.27847 -0.2243 -0.26482 C -0.22517 -0.26227 -0.22603 -0.25972 -0.22708 -0.25718 C -0.22794 -0.25532 -0.22899 -0.25347 -0.23003 -0.25162 C -0.23298 -0.24005 -0.23333 -0.23912 -0.23576 -0.22685 C -0.2368 -0.22176 -0.23784 -0.21667 -0.23853 -0.21157 C -0.23871 -0.21088 -0.24079 -0.19583 -0.24149 -0.19444 C -0.24253 -0.19213 -0.24444 -0.19074 -0.24565 -0.18866 C -0.24687 -0.18704 -0.24722 -0.18426 -0.2486 -0.18287 C -0.25017 -0.18148 -0.25242 -0.18171 -0.25433 -0.18102 L -0.26284 -0.17338 C -0.26423 -0.17222 -0.26544 -0.17037 -0.26718 -0.16968 L -0.27569 -0.16574 C -0.27708 -0.16389 -0.27829 -0.16134 -0.28003 -0.16019 C -0.28176 -0.1588 -0.28385 -0.15903 -0.28576 -0.1581 C -0.28853 -0.15694 -0.29166 -0.15625 -0.29426 -0.1544 C -0.29617 -0.15324 -0.29826 -0.15208 -0.29999 -0.15069 C -0.30156 -0.14954 -0.30277 -0.14792 -0.30433 -0.14676 C -0.31145 -0.1419 -0.30815 -0.14931 -0.31718 -0.13727 C -0.32274 -0.12986 -0.31978 -0.1331 -0.32569 -0.12778 C -0.33801 -0.13056 -0.3368 -0.13102 -0.35294 -0.12778 C -0.3559 -0.12708 -0.3585 -0.125 -0.36145 -0.12384 C -0.36336 -0.12338 -0.36527 -0.12269 -0.36718 -0.12199 C -0.37013 -0.12083 -0.37569 -0.11829 -0.37569 -0.11829 C -0.38385 -0.11875 -0.39201 -0.11898 -0.39999 -0.12014 C -0.40156 -0.12037 -0.40312 -0.12083 -0.40433 -0.12199 C -0.40572 -0.12338 -0.4059 -0.12616 -0.40711 -0.12778 C -0.40885 -0.12963 -0.41093 -0.13056 -0.41284 -0.13148 C -0.41562 -0.1331 -0.42152 -0.13542 -0.42152 -0.13542 C -0.42239 -0.13727 -0.42308 -0.13935 -0.4243 -0.14097 C -0.43385 -0.1537 -0.42378 -0.13542 -0.43142 -0.15069 C -0.43419 -0.16134 -0.43246 -0.1544 -0.43576 -0.17153 L -0.43715 -0.17917 C -0.43888 -0.21019 -0.43853 -0.19699 -0.43853 -0.21921 L -0.43853 -0.21921 " pathEditMode="relative" ptsTypes="AAAAAAAAAAAAAAAAAAAAAAAAAAAAAAAAAAAAAAAAAAAAAAAAAAAAA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753 -1.85185E-6 L -0.01753 0.00023 C -0.02187 -0.00208 -0.02621 -0.00416 -0.03055 -0.00579 C -0.03767 -0.00879 -0.0375 -0.00717 -0.04618 -0.01157 C -0.06336 -0.02037 -0.04583 -0.01551 -0.06475 -0.01921 C -0.06614 -0.02037 -0.06753 -0.02199 -0.06909 -0.02291 C -0.07239 -0.02523 -0.07673 -0.02708 -0.08055 -0.0287 C -0.08368 -0.03518 -0.08333 -0.03565 -0.08906 -0.04004 C -0.09045 -0.0412 -0.09201 -0.0412 -0.0934 -0.04213 C -0.09913 -0.0456 -0.10451 -0.05023 -0.11041 -0.05347 C -0.12743 -0.0625 -0.12031 -0.05764 -0.13194 -0.06666 C -0.13923 -0.08125 -0.12916 -0.06342 -0.14045 -0.07639 C -0.14236 -0.07847 -0.14305 -0.08194 -0.14479 -0.08403 C -0.14826 -0.08796 -0.15677 -0.09236 -0.16059 -0.09537 C -0.16493 -0.09884 -0.16909 -0.10301 -0.17343 -0.10671 L -0.1776 -0.11065 C -0.17916 -0.1118 -0.18038 -0.11342 -0.18194 -0.11435 L -0.1934 -0.12199 C -0.19531 -0.12338 -0.19705 -0.12477 -0.19913 -0.12592 C -0.20156 -0.12708 -0.20399 -0.12801 -0.20625 -0.12963 C -0.2217 -0.14097 -0.20902 -0.13472 -0.21909 -0.13912 C -0.22048 -0.14051 -0.22187 -0.1419 -0.22343 -0.14305 C -0.22465 -0.14398 -0.22639 -0.14398 -0.2276 -0.14491 C -0.23073 -0.14699 -0.23628 -0.15254 -0.23628 -0.15231 C -0.23767 -0.15509 -0.23889 -0.15787 -0.24045 -0.16018 C -0.24166 -0.1618 -0.24375 -0.16204 -0.24479 -0.16389 C -0.24583 -0.16551 -0.24566 -0.16782 -0.24618 -0.16967 C -0.24705 -0.17222 -0.24809 -0.17477 -0.24913 -0.17731 C -0.25069 -0.18958 -0.25191 -0.19815 -0.25191 -0.21157 C -0.25191 -0.21991 -0.25139 -0.22801 -0.25052 -0.23634 C -0.25017 -0.23981 -0.24809 -0.24537 -0.24618 -0.24768 C -0.24496 -0.2493 -0.24357 -0.25046 -0.24201 -0.25162 C -0.24062 -0.25254 -0.23906 -0.25254 -0.23767 -0.25347 C -0.23611 -0.2544 -0.23489 -0.25625 -0.23333 -0.25717 C -0.23107 -0.25879 -0.22552 -0.26018 -0.22343 -0.26111 C -0.22187 -0.26157 -0.22048 -0.26227 -0.21909 -0.26296 C -0.2158 -0.26227 -0.21215 -0.26296 -0.20902 -0.26111 C -0.20746 -0.26018 -0.20729 -0.25717 -0.20625 -0.25532 C -0.20486 -0.25324 -0.20312 -0.25185 -0.20191 -0.24954 C -0.19253 -0.23217 -0.2059 -0.25116 -0.19479 -0.23634 C -0.19045 -0.21875 -0.19774 -0.24606 -0.18906 -0.22291 C -0.18819 -0.2206 -0.18819 -0.21782 -0.18767 -0.21528 C -0.18819 -0.20717 -0.18732 -0.19838 -0.18906 -0.19051 C -0.18975 -0.1875 -0.19288 -0.1868 -0.19479 -0.18495 C -0.19757 -0.18217 -0.2033 -0.17731 -0.2033 -0.17708 L -0.22187 -0.18102 C -0.22448 -0.18171 -0.23055 -0.1831 -0.23333 -0.18495 C -0.23507 -0.18588 -0.24271 -0.19352 -0.2434 -0.19444 C -0.24965 -0.20278 -0.24566 -0.20231 -0.25347 -0.20972 C -0.25468 -0.21088 -0.25625 -0.21088 -0.25764 -0.21157 C -0.26163 -0.22708 -0.25573 -0.20254 -0.26059 -0.23449 C -0.26111 -0.23842 -0.26284 -0.2419 -0.26336 -0.24583 C -0.26389 -0.24954 -0.26441 -0.25347 -0.26475 -0.25717 C -0.26545 -0.26412 -0.26545 -0.27129 -0.26632 -0.27824 C -0.26684 -0.28287 -0.26823 -0.28704 -0.26909 -0.29143 C -0.27222 -0.30671 -0.27066 -0.30555 -0.27621 -0.31829 C -0.27795 -0.32222 -0.28194 -0.32963 -0.28194 -0.3294 L -0.28489 -0.34097 C -0.28524 -0.34305 -0.28541 -0.34514 -0.28628 -0.34676 L -0.28906 -0.35254 C -0.2901 -0.35625 -0.29184 -0.35995 -0.29201 -0.36389 C -0.29236 -0.37754 -0.29184 -0.39653 -0.28906 -0.41157 C -0.28871 -0.41342 -0.28802 -0.41528 -0.28767 -0.41736 C -0.28732 -0.41921 -0.28576 -0.42824 -0.28489 -0.43055 C -0.28368 -0.43333 -0.28194 -0.43565 -0.28055 -0.43819 C -0.27691 -0.45254 -0.28177 -0.43495 -0.27621 -0.44954 C -0.27291 -0.45833 -0.27743 -0.4537 -0.27048 -0.46296 C -0.26927 -0.46458 -0.26771 -0.46551 -0.26632 -0.46666 C -0.26389 -0.46921 -0.26163 -0.47222 -0.25902 -0.4743 C -0.25191 -0.48055 -0.25225 -0.47893 -0.24618 -0.48194 C -0.24392 -0.4831 -0.24149 -0.48449 -0.23906 -0.48588 C -0.23767 -0.48773 -0.23646 -0.49004 -0.23489 -0.49143 C -0.2335 -0.49259 -0.23194 -0.49259 -0.23055 -0.49352 C -0.22899 -0.49444 -0.22777 -0.49629 -0.22621 -0.49722 C -0.22343 -0.49884 -0.22031 -0.4993 -0.21771 -0.50116 C -0.21041 -0.50579 -0.21371 -0.50324 -0.20764 -0.50856 C -0.19913 -0.5081 -0.19045 -0.50787 -0.18194 -0.50671 C -0.17361 -0.50579 -0.17864 -0.50509 -0.17187 -0.50116 C -0.16927 -0.49954 -0.16614 -0.49907 -0.16336 -0.49722 L -0.15764 -0.49352 C -0.15677 -0.49143 -0.15607 -0.48912 -0.15486 -0.48773 C -0.15364 -0.48657 -0.15173 -0.48704 -0.15052 -0.48588 C -0.14878 -0.48426 -0.14774 -0.48194 -0.14618 -0.48009 C -0.14496 -0.4787 -0.14323 -0.47801 -0.14201 -0.47639 C -0.14027 -0.47407 -0.13923 -0.47106 -0.13767 -0.46875 C -0.13628 -0.46666 -0.13472 -0.46481 -0.13333 -0.46296 C -0.13125 -0.45139 -0.13333 -0.45856 -0.1276 -0.44768 C -0.12569 -0.44398 -0.1243 -0.43958 -0.12187 -0.43634 C -0.11909 -0.43241 -0.11562 -0.4294 -0.11336 -0.42477 C -0.10625 -0.41065 -0.11545 -0.42801 -0.10625 -0.41342 C -0.10503 -0.41157 -0.10451 -0.40926 -0.1033 -0.40764 C -0.10208 -0.40602 -0.10034 -0.40555 -0.09913 -0.40393 C -0.096 -0.40023 -0.09392 -0.39537 -0.09045 -0.39259 L -0.08194 -0.38495 C -0.0776 -0.38541 -0.07343 -0.38727 -0.06909 -0.3868 C -0.06736 -0.38657 -0.06632 -0.38379 -0.06475 -0.38287 C -0.06389 -0.38241 -0.06284 -0.38287 -0.06198 -0.38287 L -0.06198 -0.38264 " pathEditMode="relative" rAng="0" ptsTypes="AAAAAAAAAAAAAAAAAAAAAAAAAAAAAAAAAAAAAAAAAAAAAAAAAAAAAAAAAAAAAAAAAAAAAAAAAAAAAAAAAAAAAAAAAAAAAAAAAA">
                                      <p:cBhvr>
                                        <p:cTn id="2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33" y="-25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-3.05556E-6 -1.85185E-6 C -0.00295 -0.01273 -0.00746 -0.025 -0.00868 -0.03819 C -0.0092 -0.04329 -0.00885 -0.04861 -0.01006 -0.05347 C -0.01128 -0.05764 -0.01388 -0.06111 -0.01579 -0.06481 C -0.01996 -0.11528 -0.02222 -0.11829 -0.01857 -0.16967 C -0.0184 -0.17292 -0.01666 -0.17592 -0.01579 -0.17917 C -0.0151 -0.18171 -0.01493 -0.18426 -0.0144 -0.1868 C -0.01302 -0.19213 -0.01076 -0.19884 -0.00868 -0.20393 C -0.00729 -0.20717 -0.00572 -0.21018 -0.00434 -0.21342 C -0.00381 -0.21667 -0.00364 -0.21991 -0.00295 -0.22292 C -0.00173 -0.22778 0.0007 -0.23217 0.00278 -0.23634 C 0.0033 -0.23889 0.00382 -0.2412 0.00417 -0.24398 C 0.00469 -0.24699 0.00452 -0.25046 0.00556 -0.25347 C 0.0066 -0.25579 0.00851 -0.25717 0.0099 -0.25903 C 0.0099 -0.25926 0.01494 -0.28657 0.01563 -0.28773 C 0.01771 -0.29074 0.02136 -0.29028 0.02414 -0.29143 C 0.0257 -0.29329 0.02691 -0.2956 0.02848 -0.29722 C 0.03785 -0.30602 0.03056 -0.29722 0.03855 -0.30301 C 0.04671 -0.3088 0.04914 -0.31157 0.05556 -0.31805 C 0.0566 -0.3206 0.05678 -0.32407 0.05851 -0.32569 C 0.06042 -0.32755 0.0632 -0.32685 0.06563 -0.32755 C 0.06754 -0.32824 0.06945 -0.32893 0.07136 -0.32963 C 0.07275 -0.33009 0.07414 -0.33125 0.07553 -0.33148 C 0.08178 -0.33241 0.08803 -0.33264 0.0941 -0.33333 C 0.09948 -0.33264 0.10469 -0.33241 0.1099 -0.33148 C 0.11233 -0.33102 0.11459 -0.32986 0.11702 -0.32963 C 0.12466 -0.3287 0.1323 -0.32824 0.13994 -0.32755 C 0.15365 -0.31551 0.13195 -0.3338 0.15122 -0.32199 C 0.16511 -0.31366 0.15504 -0.31597 0.16702 -0.30486 C 0.17049 -0.30162 0.175 -0.30069 0.17848 -0.29722 C 0.18039 -0.29537 0.18212 -0.29305 0.18421 -0.29143 C 0.18681 -0.28935 0.18994 -0.28773 0.19271 -0.28565 C 0.19514 -0.28403 0.1974 -0.28194 0.19983 -0.28009 C 0.20174 -0.28079 0.20382 -0.28079 0.20556 -0.28194 C 0.2283 -0.29606 0.21146 -0.28657 0.22275 -0.29537 C 0.22761 -0.29907 0.22796 -0.29884 0.23264 -0.30092 C 0.23681 -0.31736 0.23334 -0.30764 0.23976 -0.32014 C 0.24185 -0.32384 0.24271 -0.32893 0.24549 -0.33148 C 0.24705 -0.33264 0.24862 -0.33356 0.24983 -0.33518 C 0.25903 -0.34768 0.24862 -0.33935 0.2599 -0.34676 C 0.26129 -0.3493 0.2625 -0.35208 0.26407 -0.3544 C 0.2658 -0.35648 0.26823 -0.35764 0.2698 -0.35995 C 0.27119 -0.36227 0.27153 -0.36528 0.27275 -0.36759 C 0.27379 -0.36991 0.2757 -0.3713 0.27691 -0.37338 C 0.27813 -0.37523 0.27882 -0.37708 0.27987 -0.37917 C 0.28039 -0.38171 0.28056 -0.38426 0.28125 -0.38657 C 0.28438 -0.39653 0.28403 -0.38819 0.2856 -0.39815 C 0.28664 -0.40579 0.28837 -0.42106 0.28837 -0.42106 C 0.28889 -0.42986 0.29011 -0.43866 0.28976 -0.44768 C 0.28959 -0.45787 0.28785 -0.46782 0.28698 -0.47801 C 0.28646 -0.48495 0.28612 -0.49213 0.2856 -0.49907 C 0.28525 -0.50116 0.28386 -0.51134 0.28264 -0.51435 C 0.28108 -0.51829 0.27691 -0.52569 0.27691 -0.52569 C 0.27657 -0.52755 0.27622 -0.52963 0.27553 -0.53148 C 0.26875 -0.54977 0.27761 -0.51967 0.26841 -0.54676 C 0.26719 -0.55023 0.26667 -0.5544 0.26563 -0.5581 C 0.26476 -0.56065 0.26355 -0.56319 0.26268 -0.56574 C 0.26216 -0.56759 0.26216 -0.56991 0.26129 -0.5713 C 0.26025 -0.57315 0.25834 -0.57384 0.25695 -0.57523 C 0.25608 -0.57893 0.25608 -0.58356 0.25417 -0.58657 C 0.25226 -0.58981 0.2507 -0.59352 0.24844 -0.59606 C 0.24271 -0.60301 0.24132 -0.60301 0.2356 -0.60579 C 0.22535 -0.61481 0.23039 -0.61227 0.22136 -0.61528 C 0.2198 -0.61643 0.21858 -0.61805 0.21702 -0.61898 C 0.21476 -0.62037 0.20608 -0.62407 0.20278 -0.62477 C 0.19896 -0.62546 0.19514 -0.62569 0.19132 -0.62662 C 0.18941 -0.62708 0.1875 -0.62801 0.1856 -0.62847 C 0.18282 -0.6294 0.17987 -0.62986 0.17709 -0.63032 C 0.17032 -0.62986 0.16355 -0.62986 0.15695 -0.62847 C 0.154 -0.62801 0.14844 -0.62477 0.14844 -0.62477 C 0.14757 -0.62292 0.14688 -0.62037 0.14566 -0.61898 C 0.14445 -0.61782 0.14237 -0.61852 0.14132 -0.61713 C 0.14028 -0.61574 0.14063 -0.61319 0.13994 -0.61134 C 0.13907 -0.60926 0.13785 -0.60764 0.13698 -0.60579 C 0.13629 -0.60393 0.13664 -0.60162 0.1356 -0.6 C 0.13403 -0.59745 0.12987 -0.59421 0.12987 -0.59421 L 0.12987 -0.59421 " pathEditMode="relative" ptsTypes="AAAAAAAAAAAAAAAAAAAAAAAAAAAAAAAAAAAAAAAAAAAAAAAAAAAAAAAAAAAAAAAAAAAAAAAAAAAAAA">
                                      <p:cBhvr>
                                        <p:cTn id="2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4.07407E-6 L -2.5E-6 4.07407E-6 C 0.0066 -0.00903 0.01389 -0.01713 0.01996 -0.02685 C 0.02239 -0.03056 0.02448 -0.03472 0.02708 -0.0382 C 0.0368 -0.05093 0.0368 -0.04445 0.05139 -0.05741 C 0.06545 -0.06968 0.0658 -0.07593 0.0743 -0.09537 C 0.07517 -0.10116 0.07552 -0.10718 0.07708 -0.1125 C 0.07795 -0.11505 0.08055 -0.11597 0.08142 -0.11829 C 0.08246 -0.1213 0.0842 -0.14306 0.08437 -0.14306 C 0.08385 -0.1544 0.08455 -0.16621 0.08281 -0.17732 C 0.08246 -0.18009 0.07986 -0.18102 0.07864 -0.1831 C 0.07743 -0.18496 0.07674 -0.18704 0.07569 -0.18889 C 0.07083 -0.19792 0.07135 -0.19792 0.06285 -0.20417 C 0.04653 -0.21621 0.05087 -0.21412 0.03854 -0.21736 C 0.03576 -0.21921 0.03299 -0.22176 0.03003 -0.22315 C 0.01424 -0.23079 0.00712 -0.22616 -0.01285 -0.225 C -0.03733 -0.20324 -0.0007 -0.23472 -0.03576 -0.20972 C -0.05122 -0.19861 -0.03611 -0.20625 -0.04705 -0.19653 C -0.04844 -0.19537 -0.05 -0.19537 -0.05139 -0.19445 C -0.06979 -0.18218 -0.03889 -0.20023 -0.06146 -0.18681 C -0.06372 -0.18542 -0.06632 -0.18472 -0.06858 -0.1831 C -0.07153 -0.18102 -0.07413 -0.17778 -0.07708 -0.17546 C -0.07986 -0.17338 -0.08299 -0.17176 -0.08576 -0.16968 C -0.0941 -0.16366 -0.08594 -0.16783 -0.09427 -0.16412 C -0.09809 -0.16019 -0.10278 -0.15764 -0.10573 -0.15255 C -0.10712 -0.15 -0.10816 -0.14699 -0.11007 -0.14491 C -0.11111 -0.14375 -0.11285 -0.14375 -0.11424 -0.14306 C -0.11563 -0.14121 -0.11667 -0.13843 -0.11858 -0.13727 C -0.12118 -0.13588 -0.12431 -0.13611 -0.12708 -0.13542 C -0.12899 -0.13496 -0.1309 -0.13426 -0.13281 -0.13357 C -0.14184 -0.13426 -0.15104 -0.13449 -0.16007 -0.13542 C -0.16285 -0.13565 -0.1658 -0.13611 -0.16858 -0.13727 C -0.17014 -0.13796 -0.17136 -0.13982 -0.17292 -0.14121 C -0.17379 -0.14375 -0.175 -0.14607 -0.1757 -0.14884 C -0.17691 -0.15324 -0.17813 -0.16389 -0.17847 -0.16783 C -0.17813 -0.17685 -0.17795 -0.18565 -0.17708 -0.19445 C -0.17691 -0.19653 -0.17656 -0.19861 -0.1757 -0.20023 C -0.17465 -0.20209 -0.17292 -0.20324 -0.17136 -0.20417 C -0.16875 -0.20579 -0.16285 -0.20787 -0.16285 -0.20787 C -0.15608 -0.21459 -0.15903 -0.2132 -0.15139 -0.21551 C -0.14913 -0.21621 -0.14427 -0.21736 -0.14427 -0.21736 L -0.14427 -0.21736 " pathEditMode="relative" ptsTypes="AAAAAAAAAAAAAAAAAAAAAAAAAAAAAAAAAAAAAAAA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11111E-6 L -3.05556E-6 -1.11111E-6 C -0.00035 -0.00625 -0.00035 -0.01273 -0.00139 -0.01898 C -0.00174 -0.02106 -0.00365 -0.02245 -0.00417 -0.02453 C -0.0125 -0.05416 0.00104 -0.0162 -0.00851 -0.04189 C -0.00955 -0.04745 -0.01059 -0.05324 -0.01129 -0.05902 C -0.01198 -0.06273 -0.01215 -0.06666 -0.01285 -0.07037 C -0.0132 -0.07291 -0.01372 -0.07546 -0.01424 -0.07801 C -0.01563 -0.08611 -0.01667 -0.09814 -0.01997 -0.10463 L -0.02274 -0.11041 C -0.02327 -0.11412 -0.02327 -0.11805 -0.02431 -0.12176 C -0.02483 -0.12407 -0.02656 -0.12546 -0.02708 -0.12754 C -0.02795 -0.13055 -0.02795 -0.13379 -0.02847 -0.13703 C -0.02899 -0.13958 -0.02934 -0.14213 -0.02986 -0.14467 C -0.03698 -0.17592 -0.02882 -0.13842 -0.03559 -0.16574 C -0.03629 -0.16805 -0.03646 -0.17083 -0.03715 -0.17314 C -0.03802 -0.17708 -0.03924 -0.18078 -0.03993 -0.18472 C -0.04167 -0.19421 -0.0408 -0.18981 -0.04271 -0.19791 C -0.04184 -0.21435 -0.04271 -0.21828 -0.03993 -0.23032 C -0.03906 -0.23426 -0.03872 -0.23842 -0.03715 -0.24189 L -0.0342 -0.24768 C -0.03212 -0.25902 -0.03333 -0.25277 -0.02986 -0.26666 C -0.02952 -0.26851 -0.02934 -0.2706 -0.02847 -0.27245 L -0.02274 -0.28379 C -0.01945 -0.30115 -0.02205 -0.29467 -0.01702 -0.30463 C -0.01667 -0.30671 -0.01649 -0.30879 -0.01563 -0.31041 C -0.01458 -0.31273 -0.01285 -0.31435 -0.01129 -0.3162 C -0.00781 -0.3199 -0.00208 -0.32314 0.00156 -0.32569 C 0.00295 -0.32824 0.00399 -0.33125 0.00573 -0.33333 C 0.00694 -0.33449 0.00885 -0.33402 0.01007 -0.33518 C 0.01458 -0.34004 0.01163 -0.34097 0.01441 -0.34652 C 0.01684 -0.35208 0.02031 -0.35671 0.02292 -0.3618 C 0.02483 -0.36574 0.02708 -0.36921 0.02864 -0.37338 C 0.03229 -0.3831 0.03038 -0.37847 0.03437 -0.38657 C 0.03489 -0.38865 0.03507 -0.39051 0.03576 -0.39236 C 0.03871 -0.39953 0.04236 -0.40625 0.04722 -0.41134 C 0.05955 -0.42453 0.05191 -0.41365 0.06146 -0.42476 C 0.06302 -0.42662 0.06423 -0.4287 0.0658 -0.43055 C 0.06753 -0.43263 0.06979 -0.43402 0.07153 -0.43611 C 0.07274 -0.43773 0.07326 -0.44004 0.0743 -0.44189 C 0.08351 -0.45648 0.07448 -0.43912 0.08142 -0.45324 C 0.08194 -0.45532 0.08212 -0.4574 0.08298 -0.45902 C 0.08542 -0.46504 0.09062 -0.47268 0.09583 -0.4743 C 0.09774 -0.475 0.09965 -0.47546 0.10156 -0.47615 C 0.11528 -0.4824 0.10139 -0.4787 0.11858 -0.48194 C 0.12014 -0.48263 0.12153 -0.48333 0.12292 -0.48379 C 0.13785 -0.48773 0.14219 -0.48518 0.16146 -0.48379 C 0.17031 -0.47801 0.16545 -0.48148 0.17569 -0.47245 L 0.18003 -0.46851 C 0.18594 -0.45671 0.17934 -0.46828 0.18715 -0.45902 C 0.19028 -0.45555 0.19583 -0.44768 0.19583 -0.44768 C 0.19687 -0.44305 0.19792 -0.43842 0.2 -0.43426 C 0.20121 -0.43217 0.20278 -0.43009 0.20434 -0.42847 C 0.20712 -0.42592 0.21111 -0.42407 0.21441 -0.42291 C 0.21771 -0.42152 0.22101 -0.42037 0.2243 -0.41898 C 0.23229 -0.41203 0.22448 -0.41782 0.23576 -0.41342 C 0.23819 -0.41226 0.24045 -0.41064 0.24288 -0.40949 C 0.24427 -0.40879 0.24583 -0.40833 0.24722 -0.40763 C 0.24913 -0.40578 0.25087 -0.40324 0.25295 -0.40185 C 0.26962 -0.39074 0.30104 -0.39953 0.31146 -0.4 C 0.31614 -0.40254 0.32239 -0.40601 0.32726 -0.40763 C 0.32917 -0.40833 0.33108 -0.40902 0.33298 -0.40949 C 0.33524 -0.41018 0.33767 -0.41064 0.3401 -0.41134 C 0.34149 -0.4118 0.34288 -0.41273 0.34427 -0.41342 C 0.34583 -0.41458 0.34739 -0.41574 0.34861 -0.41713 C 0.35017 -0.41875 0.35121 -0.42129 0.35295 -0.42291 C 0.35417 -0.42407 0.35573 -0.42407 0.35729 -0.42476 C 0.35764 -0.42662 0.35764 -0.42916 0.35868 -0.43055 C 0.35972 -0.43194 0.36163 -0.43148 0.36285 -0.4324 C 0.37292 -0.43912 0.35989 -0.43449 0.37569 -0.43819 C 0.38889 -0.44398 0.3684 -0.43426 0.38576 -0.44583 C 0.38854 -0.44745 0.39427 -0.44953 0.39427 -0.44953 C 0.40104 -0.46296 0.39236 -0.44676 0.40295 -0.46088 C 0.40469 -0.46319 0.40538 -0.46643 0.40729 -0.46851 C 0.40833 -0.4699 0.41024 -0.46944 0.41146 -0.4706 C 0.41441 -0.47268 0.41701 -0.47615 0.42014 -0.47801 C 0.42205 -0.47939 0.42396 -0.48055 0.42569 -0.48194 C 0.42726 -0.4831 0.42847 -0.48472 0.43003 -0.48564 C 0.43142 -0.48657 0.43298 -0.48703 0.43437 -0.48773 C 0.43576 -0.48958 0.4368 -0.49213 0.43871 -0.49328 C 0.4408 -0.4949 0.4434 -0.49513 0.44583 -0.49513 C 0.45677 -0.49513 0.46771 -0.49398 0.47864 -0.49328 C 0.48142 -0.49213 0.48472 -0.49166 0.48715 -0.48958 C 0.49271 -0.48472 0.48993 -0.48634 0.49583 -0.48379 C 0.49861 -0.48125 0.50243 -0.48009 0.50434 -0.47615 C 0.50642 -0.47199 0.50816 -0.46759 0.51146 -0.46481 C 0.51267 -0.46365 0.51441 -0.46365 0.5158 -0.46296 C 0.51771 -0.4618 0.51962 -0.46041 0.52153 -0.45902 C 0.52239 -0.45717 0.52309 -0.45486 0.5243 -0.45324 C 0.52552 -0.45162 0.5276 -0.45138 0.52864 -0.44953 C 0.52951 -0.44791 0.52934 -0.4456 0.53003 -0.44375 C 0.5309 -0.44166 0.53212 -0.44004 0.53298 -0.43819 C 0.53889 -0.42222 0.52899 -0.44305 0.53715 -0.42662 C 0.53767 -0.42476 0.5375 -0.42245 0.53871 -0.42106 C 0.54114 -0.41782 0.54722 -0.41342 0.54722 -0.41342 C 0.54722 -0.41319 0.5526 -0.39907 0.55156 -0.41342 C 0.55104 -0.41944 0.54792 -0.42685 0.54583 -0.4324 C 0.54618 -0.43426 0.54635 -0.43657 0.54722 -0.43819 C 0.55417 -0.45 0.55191 -0.44953 0.55729 -0.44953 L 0.55729 -0.44953 " pathEditMode="relative" ptsTypes="AAAAAAAAAAAAAAAAAAAAAAAAAAAAAAAAAAAAAAAAAAAAAAAAAAAAAAAAAAAAAAAAAAAAAAAAAAAAAAAAAAAAAAAAAAAAAAAAAAAA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5.92593E-6 L 7.5E-6 -5.92593E-6 L -0.01579 -0.00973 C -0.01857 -0.01135 -0.02135 -0.01366 -0.0243 -0.01528 C -0.03541 -0.022 -0.01961 -0.01042 -0.03576 -0.02107 C -0.0434 -0.02616 -0.03663 -0.02431 -0.04565 -0.02871 C -0.04895 -0.03033 -0.05242 -0.03102 -0.05572 -0.03241 C -0.05815 -0.03357 -0.06041 -0.03519 -0.06284 -0.03635 C -0.07829 -0.04352 -0.07534 -0.04237 -0.08576 -0.04584 C -0.08906 -0.04838 -0.0927 -0.05024 -0.09565 -0.05348 C -0.09704 -0.05487 -0.09739 -0.05764 -0.0986 -0.05926 C -0.10069 -0.06204 -0.10329 -0.06436 -0.10572 -0.0669 C -0.10624 -0.06876 -0.10607 -0.07107 -0.10711 -0.07246 C -0.11232 -0.0794 -0.12395 -0.08519 -0.13003 -0.08774 C -0.13281 -0.08889 -0.13576 -0.08889 -0.13854 -0.08959 C -0.14426 -0.09144 -0.15572 -0.09538 -0.15572 -0.09538 C -0.15659 -0.09792 -0.15711 -0.10093 -0.1585 -0.10301 C -0.15972 -0.10487 -0.16197 -0.10487 -0.16284 -0.10672 C -0.16753 -0.1169 -0.16319 -0.1169 -0.16857 -0.12408 C -0.16979 -0.12547 -0.17135 -0.12639 -0.17291 -0.12778 C -0.17378 -0.12963 -0.17447 -0.13172 -0.17569 -0.13357 C -0.18281 -0.14422 -0.18211 -0.14283 -0.18854 -0.14885 C -0.19218 -0.1632 -0.18732 -0.14538 -0.19288 -0.16019 C -0.19357 -0.16204 -0.19322 -0.16436 -0.19426 -0.16598 C -0.19531 -0.16737 -0.19704 -0.16713 -0.1986 -0.16783 C -0.19895 -0.17038 -0.19947 -0.17292 -0.19999 -0.17547 C -0.20051 -0.17848 -0.20069 -0.18172 -0.20138 -0.18496 C -0.20225 -0.18889 -0.20416 -0.1963 -0.20416 -0.1963 C -0.20381 -0.20394 -0.20399 -0.21181 -0.20277 -0.21922 C -0.20173 -0.22639 -0.1993 -0.22454 -0.19565 -0.22686 C -0.18576 -0.23334 -0.19756 -0.22871 -0.18576 -0.23264 C -0.18437 -0.2338 -0.17777 -0.24075 -0.17569 -0.24213 C -0.1743 -0.24306 -0.17291 -0.24329 -0.17135 -0.24399 C -0.16996 -0.24584 -0.16874 -0.24815 -0.16718 -0.24977 C -0.1644 -0.25255 -0.16093 -0.25417 -0.1585 -0.25741 C -0.15711 -0.25926 -0.1559 -0.26158 -0.15433 -0.26297 C -0.15295 -0.26413 -0.14513 -0.26644 -0.14426 -0.2669 C -0.13992 -0.26852 -0.13906 -0.26968 -0.1342 -0.27061 C -0.13003 -0.27153 -0.12569 -0.272 -0.12135 -0.27246 C -0.11041 -0.2713 -0.09947 -0.27107 -0.08854 -0.26876 C -0.0868 -0.26852 -0.08593 -0.26575 -0.08437 -0.26505 C -0.0802 -0.26274 -0.07586 -0.26088 -0.07152 -0.25926 C -0.06406 -0.25649 -0.05607 -0.25649 -0.0486 -0.25533 C -0.04565 -0.25487 -0.04288 -0.25417 -0.0401 -0.25348 C -0.03854 -0.25278 -0.03697 -0.25278 -0.03576 -0.25163 C -0.02656 -0.24352 -0.03732 -0.247 -0.0243 -0.24028 C -0.02204 -0.23889 -0.01961 -0.23889 -0.01718 -0.2382 C -0.01579 -0.23704 -0.0144 -0.23542 -0.01284 -0.2345 C -0.01163 -0.23357 -0.01006 -0.23311 -0.00867 -0.23264 C -0.00642 -0.23172 -0.00086 -0.23033 0.0014 -0.22871 C 0.0066 -0.22524 0.00643 -0.22292 0.01146 -0.21737 C 0.01563 -0.21251 0.01633 -0.21389 0.02136 -0.20973 C 0.02344 -0.20811 0.02483 -0.2051 0.02709 -0.20394 C 0.03074 -0.20186 0.03473 -0.20186 0.03855 -0.20024 C 0.04133 -0.19885 0.04445 -0.19815 0.04705 -0.1963 C 0.05417 -0.19167 0.0507 -0.19352 0.05712 -0.19075 C 0.05886 -0.18889 0.06789 -0.18033 0.07136 -0.17917 C 0.07501 -0.17801 0.079 -0.17801 0.08282 -0.17732 C 0.08525 -0.17686 0.08751 -0.17593 0.08994 -0.17547 C 0.09133 -0.17408 0.09306 -0.17315 0.09428 -0.17153 C 0.09914 -0.16505 0.09445 -0.16621 0.1014 -0.16204 C 0.10417 -0.16042 0.10712 -0.1595 0.1099 -0.15834 C 0.11129 -0.15764 0.11268 -0.15695 0.11424 -0.15626 C 0.11806 -0.1551 0.12188 -0.15417 0.1257 -0.15255 C 0.13334 -0.14908 0.12674 -0.15186 0.13699 -0.14885 C 0.1389 -0.14815 0.1408 -0.14723 0.14271 -0.14676 C 0.14653 -0.14607 0.15035 -0.14561 0.15417 -0.14491 C 0.16372 -0.14075 0.16164 -0.14121 0.17848 -0.14121 C 0.18039 -0.14121 0.1823 -0.14237 0.18421 -0.14306 C 0.18785 -0.15741 0.18247 -0.14028 0.18994 -0.15255 C 0.1908 -0.15417 0.19063 -0.15649 0.19133 -0.15834 C 0.1915 -0.1588 0.19133 -0.15695 0.19133 -0.15626 L 0.19133 -0.15626 " pathEditMode="relative" ptsTypes="AAAAAAAAAAAAAAAAAAAAAAAAAAAAAAAAAAAAAAAAAAAAAAAAAAAAAAAAAAAAAAAAAAAAAAAAA">
                                      <p:cBhvr>
                                        <p:cTn id="38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85185E-6 L 5.55556E-7 -1.85185E-6 C -0.0033 -0.00648 -0.00729 -0.01227 -0.01007 -0.01921 C -0.01545 -0.03218 -0.01962 -0.04583 -0.0243 -0.05926 C -0.02587 -0.06343 -0.02691 -0.06829 -0.02865 -0.07245 C -0.03021 -0.07662 -0.03264 -0.07986 -0.03437 -0.0838 C -0.03646 -0.08889 -0.03871 -0.09375 -0.0401 -0.09907 C -0.04045 -0.10116 -0.0408 -0.10301 -0.04149 -0.10486 C -0.04219 -0.10695 -0.0434 -0.1088 -0.04427 -0.11065 C -0.04722 -0.11574 -0.04983 -0.12107 -0.05295 -0.1257 C -0.05503 -0.12917 -0.05816 -0.13171 -0.06007 -0.13542 C -0.06528 -0.1456 -0.06944 -0.15695 -0.0743 -0.16759 C -0.07604 -0.17153 -0.07778 -0.1757 -0.08003 -0.17917 C -0.08299 -0.18357 -0.08628 -0.1875 -0.08854 -0.19236 C -0.09062 -0.19653 -0.09132 -0.20139 -0.09288 -0.20579 C -0.09618 -0.21482 -0.10295 -0.23241 -0.10295 -0.23241 C -0.10573 -0.25116 -0.10243 -0.23264 -0.10712 -0.25139 C -0.10903 -0.25857 -0.10833 -0.26181 -0.11146 -0.26875 C -0.1125 -0.27083 -0.11441 -0.27245 -0.1158 -0.27431 C -0.11684 -0.27778 -0.11962 -0.2882 -0.12153 -0.29144 C -0.12274 -0.29375 -0.1243 -0.29537 -0.12569 -0.29722 C -0.12674 -0.30046 -0.12778 -0.30347 -0.12865 -0.30671 C -0.12969 -0.31042 -0.13021 -0.31458 -0.13142 -0.31806 C -0.13785 -0.33519 -0.13594 -0.32801 -0.13854 -0.33912 C -0.13819 -0.34745 -0.13837 -0.35579 -0.13715 -0.36389 C -0.1368 -0.3662 -0.13559 -0.36806 -0.13437 -0.36968 C -0.13229 -0.37222 -0.12656 -0.3757 -0.1243 -0.37708 C -0.11632 -0.39329 -0.12257 -0.38588 -0.11441 -0.39051 C -0.11233 -0.39167 -0.11059 -0.39306 -0.10868 -0.39421 C -0.09583 -0.39375 -0.08281 -0.39352 -0.07014 -0.39236 C -0.06719 -0.39213 -0.06389 -0.39259 -0.06146 -0.39051 C -0.05885 -0.38843 -0.05799 -0.3838 -0.05573 -0.38102 C -0.05365 -0.37847 -0.05104 -0.37732 -0.04861 -0.37523 C -0.04722 -0.37407 -0.04566 -0.37292 -0.04427 -0.37153 C -0.03524 -0.36204 -0.03785 -0.36366 -0.03003 -0.35625 C -0.02726 -0.3537 -0.02465 -0.35023 -0.02153 -0.34861 L -0.01441 -0.34491 C -0.01285 -0.34282 -0.01163 -0.34074 -0.01007 -0.33912 C -0.00833 -0.3375 -0.00573 -0.3375 -0.00434 -0.33519 C 0.00712 -0.3169 -0.01302 -0.33657 0.00139 -0.32384 C 0.00903 -0.30347 -0.00156 -0.32778 0.0099 -0.3125 C 0.01094 -0.31111 0.01024 -0.3081 0.01146 -0.30671 C 0.01892 -0.29653 0.01892 -0.29861 0.0257 -0.29537 C 0.02813 -0.29421 0.03038 -0.29236 0.03281 -0.29144 C 0.03663 -0.29028 0.04045 -0.29028 0.04427 -0.28958 C 0.05851 -0.29028 0.07292 -0.28982 0.08715 -0.29144 C 0.08924 -0.29167 0.0908 -0.29421 0.09288 -0.29537 C 0.09427 -0.29607 0.09566 -0.29653 0.09705 -0.29722 C 0.1059 -0.30903 0.09722 -0.29884 0.11563 -0.31065 C 0.13195 -0.32083 0.13576 -0.32616 0.15139 -0.34097 C 0.15573 -0.35185 0.15781 -0.36482 0.16424 -0.37338 C 0.16563 -0.37523 0.16684 -0.37778 0.16858 -0.37917 C 0.17309 -0.38287 0.17813 -0.38519 0.18281 -0.38866 C 0.18681 -0.39144 0.19063 -0.39445 0.19427 -0.39815 C 0.20191 -0.40602 0.20469 -0.41505 0.21146 -0.42477 C 0.21302 -0.42708 0.21528 -0.4287 0.21719 -0.43056 C 0.22604 -0.4544 0.21597 -0.42894 0.22847 -0.45532 C 0.23212 -0.46273 0.23125 -0.46412 0.2342 -0.47245 C 0.23542 -0.4757 0.23715 -0.4787 0.23854 -0.48195 C 0.23889 -0.48495 0.23976 -0.49514 0.24132 -0.49907 C 0.24306 -0.50301 0.24601 -0.50625 0.24705 -0.51042 C 0.24913 -0.51829 0.24774 -0.51458 0.25139 -0.52199 C 0.25156 -0.52245 0.25347 -0.53403 0.25434 -0.53519 C 0.25538 -0.53704 0.25712 -0.53773 0.25851 -0.53912 C 0.25955 -0.54097 0.26024 -0.54306 0.26146 -0.54468 C 0.26267 -0.5463 0.26476 -0.54676 0.26563 -0.54861 C 0.26806 -0.55324 0.2691 -0.55903 0.27135 -0.56389 L 0.27431 -0.56945 L 0.27708 -0.58102 C 0.2776 -0.58287 0.27743 -0.58519 0.27847 -0.58657 C 0.28004 -0.58866 0.2816 -0.59028 0.28281 -0.59236 C 0.2908 -0.60625 0.28472 -0.60208 0.29288 -0.60579 C 0.29479 -0.6088 0.29618 -0.61273 0.29861 -0.61528 C 0.30191 -0.61898 0.30573 -0.62292 0.3099 -0.62477 C 0.31476 -0.62685 0.3151 -0.62662 0.31997 -0.63056 C 0.32396 -0.63357 0.32396 -0.63519 0.32847 -0.63611 C 0.35677 -0.64236 0.32344 -0.63125 0.36424 -0.64375 C 0.38472 -0.65 0.37448 -0.64954 0.39705 -0.66088 C 0.40451 -0.66482 0.41233 -0.66736 0.41997 -0.67037 C 0.42379 -0.67361 0.42743 -0.67732 0.43142 -0.68009 C 0.43681 -0.68357 0.44149 -0.68403 0.44705 -0.68565 C 0.44896 -0.68634 0.45104 -0.68681 0.45278 -0.6875 C 0.45677 -0.68935 0.46042 -0.69167 0.46424 -0.69329 C 0.46875 -0.69537 0.47257 -0.6956 0.47708 -0.69722 C 0.47865 -0.69769 0.48004 -0.69838 0.48142 -0.69907 C 0.48385 -0.70023 0.48594 -0.70255 0.48854 -0.70278 C 0.49844 -0.7044 0.50851 -0.70417 0.51858 -0.70463 C 0.52674 -0.70417 0.5349 -0.70486 0.54288 -0.70278 C 0.54479 -0.70232 0.54531 -0.69838 0.54705 -0.69722 C 0.54879 -0.69583 0.55087 -0.69583 0.55278 -0.69514 C 0.55573 -0.69213 0.55833 -0.68866 0.56146 -0.68565 C 0.5632 -0.68403 0.56528 -0.6831 0.56719 -0.68195 C 0.57049 -0.67986 0.57379 -0.67801 0.57708 -0.67616 C 0.58351 -0.67292 0.58542 -0.67245 0.59149 -0.67037 C 0.59288 -0.66852 0.5941 -0.66644 0.59566 -0.66482 C 0.59705 -0.6632 0.59879 -0.6625 0.6 -0.66088 C 0.60174 -0.6588 0.60278 -0.65579 0.60434 -0.65324 C 0.60608 -0.6507 0.60816 -0.64838 0.61007 -0.6456 C 0.61632 -0.63588 0.60885 -0.64352 0.61719 -0.63611 C 0.61806 -0.63426 0.61875 -0.63195 0.61997 -0.63056 C 0.62604 -0.62338 0.62691 -0.62361 0.63281 -0.62107 C 0.6342 -0.61968 0.63594 -0.61875 0.63715 -0.61713 C 0.63941 -0.61412 0.64132 -0.60741 0.64288 -0.6037 C 0.64375 -0.60185 0.64479 -0.6 0.64566 -0.59815 L 0.64722 -0.59051 L 0.64722 -0.59051 " pathEditMode="relative" ptsTypes="AAAAAAAAAAAAAAAAAAAAAAAAAAAAAAAAAAAAAAAAAAAAAAAAAAAAAAAAAAAAAAAAAAAAAAAAAAAAAAAAAAAAAAAAAAAAAAAAAAAAAAAAAA">
                                      <p:cBhvr>
                                        <p:cTn id="4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36" r="48894"/>
          <a:stretch/>
        </p:blipFill>
        <p:spPr>
          <a:xfrm>
            <a:off x="6326379" y="1525894"/>
            <a:ext cx="864096" cy="2314184"/>
          </a:xfrm>
          <a:prstGeom prst="rect">
            <a:avLst/>
          </a:prstGeom>
        </p:spPr>
      </p:pic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07504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Martin Cooper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1923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42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</a:t>
            </a:r>
            <a:r>
              <a:rPr lang="pl-PL" sz="2800" dirty="0" err="1" smtClean="0"/>
              <a:t>Philo</a:t>
            </a:r>
            <a:r>
              <a:rPr lang="pl-PL" sz="2800" dirty="0" smtClean="0"/>
              <a:t> Taylor </a:t>
            </a:r>
            <a:r>
              <a:rPr lang="pl-PL" sz="2800" dirty="0" err="1" smtClean="0"/>
              <a:t>Farnsworth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1930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1985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Garrett Morgan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2" name="Prostokąt zaokrąglony 11"/>
          <p:cNvSpPr/>
          <p:nvPr/>
        </p:nvSpPr>
        <p:spPr>
          <a:xfrm>
            <a:off x="5004048" y="1097309"/>
            <a:ext cx="3816424" cy="344055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………………....……………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it</a:t>
            </a:r>
            <a:r>
              <a:rPr lang="pl-PL" sz="2800" dirty="0" smtClean="0"/>
              <a:t>  …………………………………………………………………....................... .</a:t>
            </a:r>
            <a:endParaRPr lang="pl-PL" sz="2800" dirty="0"/>
          </a:p>
        </p:txBody>
      </p:sp>
    </p:spTree>
    <p:extLst>
      <p:ext uri="{BB962C8B-B14F-4D97-AF65-F5344CB8AC3E}">
        <p14:creationId xmlns:p14="http://schemas.microsoft.com/office/powerpoint/2010/main" val="1466037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Leo </a:t>
            </a:r>
            <a:r>
              <a:rPr lang="pl-PL" sz="2800" dirty="0" err="1" smtClean="0"/>
              <a:t>Gersenzang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1770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Martin Cooper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1973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1897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James T. Russel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………………....……………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it</a:t>
            </a:r>
            <a:r>
              <a:rPr lang="pl-PL" sz="2800" dirty="0" smtClean="0"/>
              <a:t> 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6726" y="1374288"/>
            <a:ext cx="2145146" cy="2859431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5121087" y="1083729"/>
            <a:ext cx="3816424" cy="34405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423991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Stephen Perry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1943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8" y="2830690"/>
            <a:ext cx="4432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Arthur </a:t>
            </a:r>
            <a:r>
              <a:rPr lang="pl-PL" sz="2800" dirty="0" err="1" smtClean="0"/>
              <a:t>Fry</a:t>
            </a:r>
            <a:r>
              <a:rPr lang="pl-PL" sz="2800" dirty="0" smtClean="0"/>
              <a:t> &amp; Spencer Silver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1980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1845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Laszlo Biro</a:t>
            </a:r>
            <a:endParaRPr lang="pl-PL" sz="2800" dirty="0">
              <a:solidFill>
                <a:srgbClr val="00B050"/>
              </a:solidFill>
            </a:endParaRPr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9955" y="2019460"/>
            <a:ext cx="2258687" cy="1496013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These</a:t>
            </a:r>
            <a:r>
              <a:rPr lang="pl-PL" sz="2800" dirty="0" smtClean="0"/>
              <a:t> </a:t>
            </a:r>
            <a:r>
              <a:rPr lang="pl-PL" sz="2800" dirty="0" err="1" smtClean="0"/>
              <a:t>are</a:t>
            </a:r>
            <a:r>
              <a:rPr lang="pl-PL" sz="2800" dirty="0" smtClean="0"/>
              <a:t> 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those</a:t>
            </a:r>
            <a:r>
              <a:rPr lang="pl-PL" sz="2800" dirty="0" smtClean="0"/>
              <a:t> …………………………………………………………………....................... .</a:t>
            </a:r>
            <a:endParaRPr lang="pl-PL" sz="2800" dirty="0"/>
          </a:p>
        </p:txBody>
      </p:sp>
      <p:sp>
        <p:nvSpPr>
          <p:cNvPr id="12" name="Prostokąt zaokrąglony 11"/>
          <p:cNvSpPr/>
          <p:nvPr/>
        </p:nvSpPr>
        <p:spPr>
          <a:xfrm>
            <a:off x="5121087" y="1083729"/>
            <a:ext cx="3816424" cy="344055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2090523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/>
      <p:bldP spid="10" grpId="0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4377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</a:t>
            </a:r>
            <a:r>
              <a:rPr lang="pl-PL" sz="2800" dirty="0" err="1" smtClean="0"/>
              <a:t>Philo</a:t>
            </a:r>
            <a:r>
              <a:rPr lang="pl-PL" sz="2800" dirty="0" smtClean="0"/>
              <a:t> Taylor </a:t>
            </a:r>
            <a:r>
              <a:rPr lang="pl-PL" sz="2800" dirty="0" err="1" smtClean="0"/>
              <a:t>Farnsworth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1930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Joseph Priestley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1770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1943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James T. Russell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………………....……………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it</a:t>
            </a:r>
            <a:r>
              <a:rPr lang="pl-PL" sz="2800" dirty="0" smtClean="0"/>
              <a:t>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7" t="18427" r="19809" b="43048"/>
          <a:stretch/>
        </p:blipFill>
        <p:spPr>
          <a:xfrm>
            <a:off x="5769156" y="1934775"/>
            <a:ext cx="2520285" cy="1560176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5121087" y="1083729"/>
            <a:ext cx="3816424" cy="344055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1085832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Martin Cooper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1897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8" y="2830690"/>
            <a:ext cx="45236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</a:t>
            </a:r>
            <a:r>
              <a:rPr lang="pl-PL" sz="2800" dirty="0"/>
              <a:t>Arthur </a:t>
            </a:r>
            <a:r>
              <a:rPr lang="pl-PL" sz="2800" dirty="0" err="1"/>
              <a:t>Fry</a:t>
            </a:r>
            <a:r>
              <a:rPr lang="pl-PL" sz="2800" dirty="0"/>
              <a:t> &amp; Spencer Silver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1980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1985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John Lee Love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These</a:t>
            </a:r>
            <a:r>
              <a:rPr lang="pl-PL" sz="2800" dirty="0" smtClean="0"/>
              <a:t> </a:t>
            </a:r>
            <a:r>
              <a:rPr lang="pl-PL" sz="2800" dirty="0" err="1" smtClean="0"/>
              <a:t>are</a:t>
            </a:r>
            <a:r>
              <a:rPr lang="pl-PL" sz="2800" dirty="0" smtClean="0"/>
              <a:t> 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those</a:t>
            </a:r>
            <a:r>
              <a:rPr lang="pl-PL" sz="2800" dirty="0" smtClean="0"/>
              <a:t> 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63" t="7854" r="9389" b="13289"/>
          <a:stretch/>
        </p:blipFill>
        <p:spPr>
          <a:xfrm>
            <a:off x="5882583" y="1932082"/>
            <a:ext cx="2293431" cy="1929394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5121087" y="1083729"/>
            <a:ext cx="3816424" cy="34405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728083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Garrett Morgan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1845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Laszlo Biro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1923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1897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8" y="2280784"/>
            <a:ext cx="40916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</a:t>
            </a:r>
            <a:r>
              <a:rPr lang="pl-PL" sz="2800" dirty="0"/>
              <a:t>John Lee </a:t>
            </a:r>
            <a:r>
              <a:rPr lang="pl-PL" sz="2800" dirty="0" smtClean="0"/>
              <a:t>Love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………………....……………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it</a:t>
            </a:r>
            <a:r>
              <a:rPr lang="pl-PL" sz="2800" dirty="0" smtClean="0"/>
              <a:t>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56" t="57899" r="57888" b="5351"/>
          <a:stretch/>
        </p:blipFill>
        <p:spPr>
          <a:xfrm>
            <a:off x="6084168" y="1778951"/>
            <a:ext cx="2088232" cy="1874054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5121087" y="1083729"/>
            <a:ext cx="3816424" cy="3440550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3879145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Leo </a:t>
            </a:r>
            <a:r>
              <a:rPr lang="pl-PL" sz="2800" dirty="0" err="1" smtClean="0"/>
              <a:t>Gersenzang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1923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Stephen Perry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1973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1943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Joseph Priestley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4" name="pole tekstowe 13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These</a:t>
            </a:r>
            <a:r>
              <a:rPr lang="pl-PL" sz="2800" dirty="0" smtClean="0"/>
              <a:t> </a:t>
            </a:r>
            <a:r>
              <a:rPr lang="pl-PL" sz="2800" dirty="0" err="1" smtClean="0"/>
              <a:t>are</a:t>
            </a:r>
            <a:r>
              <a:rPr lang="pl-PL" sz="2800" dirty="0" smtClean="0"/>
              <a:t> 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those</a:t>
            </a:r>
            <a:r>
              <a:rPr lang="pl-PL" sz="2800" dirty="0" smtClean="0"/>
              <a:t> 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5" name="Obraz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840427"/>
            <a:ext cx="2714467" cy="1660568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5121087" y="1083729"/>
            <a:ext cx="3816424" cy="3440550"/>
          </a:xfrm>
          <a:prstGeom prst="roundRect">
            <a:avLst/>
          </a:prstGeom>
          <a:solidFill>
            <a:schemeClr val="bg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625447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Martin Cooper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b.1943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Laszlo Biro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1923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1930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Leo </a:t>
            </a:r>
            <a:r>
              <a:rPr lang="pl-PL" sz="2800" dirty="0" err="1" smtClean="0"/>
              <a:t>Gersenzang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………………....……………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it</a:t>
            </a:r>
            <a:r>
              <a:rPr lang="pl-PL" sz="2800" dirty="0" smtClean="0"/>
              <a:t>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4" t="15610" r="12988" b="21539"/>
          <a:stretch/>
        </p:blipFill>
        <p:spPr>
          <a:xfrm>
            <a:off x="5652120" y="1979595"/>
            <a:ext cx="2986538" cy="1648818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5004048" y="1171735"/>
            <a:ext cx="3816424" cy="344055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11945121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1845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1770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1897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………………....……………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it</a:t>
            </a:r>
            <a:r>
              <a:rPr lang="pl-PL" sz="2800" dirty="0" smtClean="0"/>
              <a:t>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19" t="14760" r="7431" b="11708"/>
          <a:stretch/>
        </p:blipFill>
        <p:spPr>
          <a:xfrm>
            <a:off x="5601888" y="2031834"/>
            <a:ext cx="2854822" cy="1476633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108068" y="1801058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Stephen Perry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6" name="pole tekstowe 15"/>
          <p:cNvSpPr txBox="1"/>
          <p:nvPr/>
        </p:nvSpPr>
        <p:spPr>
          <a:xfrm>
            <a:off x="120359" y="2874984"/>
            <a:ext cx="4432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Arthur </a:t>
            </a:r>
            <a:r>
              <a:rPr lang="pl-PL" sz="2800" dirty="0" err="1" smtClean="0"/>
              <a:t>Fry</a:t>
            </a:r>
            <a:r>
              <a:rPr lang="pl-PL" sz="2800" dirty="0" smtClean="0"/>
              <a:t> &amp; Spencer Silver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7" name="pole tekstowe 16"/>
          <p:cNvSpPr txBox="1"/>
          <p:nvPr/>
        </p:nvSpPr>
        <p:spPr>
          <a:xfrm>
            <a:off x="95777" y="2313513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Joseph Priestley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2" name="Prostokąt zaokrąglony 11"/>
          <p:cNvSpPr/>
          <p:nvPr/>
        </p:nvSpPr>
        <p:spPr>
          <a:xfrm>
            <a:off x="5121087" y="1049875"/>
            <a:ext cx="3816424" cy="3440550"/>
          </a:xfrm>
          <a:prstGeom prst="roundRect">
            <a:avLst/>
          </a:prstGeom>
          <a:solidFill>
            <a:schemeClr val="accent6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188152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8" grpId="0"/>
      <p:bldP spid="17" grpId="0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2339752" y="116632"/>
            <a:ext cx="41463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</a:t>
            </a:r>
            <a:r>
              <a:rPr lang="pl-PL" sz="4800" b="1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l-PL" sz="48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Quiz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" name="pole tekstowe 2"/>
          <p:cNvSpPr txBox="1"/>
          <p:nvPr/>
        </p:nvSpPr>
        <p:spPr>
          <a:xfrm>
            <a:off x="95777" y="1255731"/>
            <a:ext cx="4228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00B050"/>
                </a:solidFill>
              </a:rPr>
              <a:t>by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95777" y="177022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Laszlo Biro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5" name="pole tekstowe 4"/>
          <p:cNvSpPr txBox="1"/>
          <p:nvPr/>
        </p:nvSpPr>
        <p:spPr>
          <a:xfrm>
            <a:off x="108068" y="4668811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b. 1930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120359" y="2830690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James T. Russell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20359" y="3469312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thing</a:t>
            </a:r>
            <a:r>
              <a:rPr lang="pl-PL" sz="2800" dirty="0" smtClean="0"/>
              <a:t> was </a:t>
            </a:r>
            <a:r>
              <a:rPr lang="pl-PL" sz="2800" dirty="0" err="1" smtClean="0"/>
              <a:t>invented</a:t>
            </a:r>
            <a:r>
              <a:rPr lang="pl-PL" sz="2800" dirty="0" smtClean="0"/>
              <a:t> </a:t>
            </a:r>
            <a:r>
              <a:rPr lang="pl-PL" sz="2800" dirty="0" smtClean="0">
                <a:solidFill>
                  <a:srgbClr val="FF0000"/>
                </a:solidFill>
              </a:rPr>
              <a:t>in</a:t>
            </a:r>
            <a:endParaRPr lang="pl-PL" sz="2800" dirty="0">
              <a:solidFill>
                <a:srgbClr val="FF0000"/>
              </a:solidFill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99954" y="4014639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a. 1985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0" name="pole tekstowe 9"/>
          <p:cNvSpPr txBox="1"/>
          <p:nvPr/>
        </p:nvSpPr>
        <p:spPr>
          <a:xfrm>
            <a:off x="120359" y="5344515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/>
              <a:t>c. 1945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20359" y="2280784"/>
            <a:ext cx="3960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b.Johne</a:t>
            </a:r>
            <a:r>
              <a:rPr lang="pl-PL" sz="2800" dirty="0" smtClean="0"/>
              <a:t> Lee Love </a:t>
            </a:r>
            <a:endParaRPr lang="pl-PL" sz="2800" dirty="0">
              <a:solidFill>
                <a:srgbClr val="00B050"/>
              </a:solidFill>
            </a:endParaRPr>
          </a:p>
        </p:txBody>
      </p:sp>
      <p:sp>
        <p:nvSpPr>
          <p:cNvPr id="13" name="pole tekstowe 12"/>
          <p:cNvSpPr txBox="1"/>
          <p:nvPr/>
        </p:nvSpPr>
        <p:spPr>
          <a:xfrm>
            <a:off x="4552366" y="4845929"/>
            <a:ext cx="44121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err="1" smtClean="0"/>
              <a:t>This</a:t>
            </a:r>
            <a:r>
              <a:rPr lang="pl-PL" sz="2800" dirty="0" smtClean="0"/>
              <a:t> </a:t>
            </a:r>
            <a:r>
              <a:rPr lang="pl-PL" sz="2800" dirty="0" err="1" smtClean="0"/>
              <a:t>is</a:t>
            </a:r>
            <a:r>
              <a:rPr lang="pl-PL" sz="2800" dirty="0" smtClean="0"/>
              <a:t> ………………....…………… .</a:t>
            </a:r>
          </a:p>
          <a:p>
            <a:r>
              <a:rPr lang="pl-PL" sz="2800" dirty="0" smtClean="0"/>
              <a:t>We </a:t>
            </a:r>
            <a:r>
              <a:rPr lang="pl-PL" sz="2800" dirty="0" err="1" smtClean="0"/>
              <a:t>usually</a:t>
            </a:r>
            <a:r>
              <a:rPr lang="pl-PL" sz="2800" dirty="0" smtClean="0"/>
              <a:t> </a:t>
            </a:r>
            <a:r>
              <a:rPr lang="pl-PL" sz="2800" dirty="0" err="1" smtClean="0"/>
              <a:t>use</a:t>
            </a:r>
            <a:r>
              <a:rPr lang="pl-PL" sz="2800" dirty="0" smtClean="0"/>
              <a:t> </a:t>
            </a:r>
            <a:r>
              <a:rPr lang="pl-PL" sz="2800" dirty="0" err="1" smtClean="0"/>
              <a:t>it</a:t>
            </a:r>
            <a:r>
              <a:rPr lang="pl-PL" sz="2800" dirty="0" smtClean="0"/>
              <a:t> …………………………………………………………………....................... .</a:t>
            </a:r>
            <a:endParaRPr lang="pl-PL" sz="2800" dirty="0"/>
          </a:p>
        </p:txBody>
      </p:sp>
      <p:pic>
        <p:nvPicPr>
          <p:cNvPr id="14" name="Obraz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9407" y="1692850"/>
            <a:ext cx="2499784" cy="2222308"/>
          </a:xfrm>
          <a:prstGeom prst="rect">
            <a:avLst/>
          </a:prstGeom>
        </p:spPr>
      </p:pic>
      <p:sp>
        <p:nvSpPr>
          <p:cNvPr id="12" name="Prostokąt zaokrąglony 11"/>
          <p:cNvSpPr/>
          <p:nvPr/>
        </p:nvSpPr>
        <p:spPr>
          <a:xfrm>
            <a:off x="5121087" y="1083729"/>
            <a:ext cx="3816424" cy="344055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2800"/>
          </a:p>
        </p:txBody>
      </p:sp>
    </p:spTree>
    <p:extLst>
      <p:ext uri="{BB962C8B-B14F-4D97-AF65-F5344CB8AC3E}">
        <p14:creationId xmlns:p14="http://schemas.microsoft.com/office/powerpoint/2010/main" val="1903256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5" presetClass="emph" presetSubtype="0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25"/>
                                  </p:iterate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6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817844" y="0"/>
            <a:ext cx="552811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Invention’s</a:t>
            </a:r>
            <a:r>
              <a:rPr lang="pl-PL" sz="4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Evolution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683568" y="1916832"/>
            <a:ext cx="77768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899592" y="17008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4572000" y="169304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7740352" y="17008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az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7" y="4797153"/>
            <a:ext cx="2570997" cy="1488138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79" y="4927240"/>
            <a:ext cx="2423238" cy="1368152"/>
          </a:xfrm>
          <a:prstGeom prst="rect">
            <a:avLst/>
          </a:prstGeom>
        </p:spPr>
      </p:pic>
      <p:pic>
        <p:nvPicPr>
          <p:cNvPr id="13" name="Obraz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4628541"/>
            <a:ext cx="1308445" cy="1825362"/>
          </a:xfrm>
          <a:prstGeom prst="rect">
            <a:avLst/>
          </a:prstGeom>
        </p:spPr>
      </p:pic>
      <p:sp>
        <p:nvSpPr>
          <p:cNvPr id="15" name="pole tekstowe 14"/>
          <p:cNvSpPr txBox="1"/>
          <p:nvPr/>
        </p:nvSpPr>
        <p:spPr>
          <a:xfrm>
            <a:off x="475928" y="1349152"/>
            <a:ext cx="79928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/>
              <a:t>a</a:t>
            </a:r>
            <a:r>
              <a:rPr lang="pl-PL" sz="2200" b="1" dirty="0" smtClean="0"/>
              <a:t> </a:t>
            </a:r>
            <a:r>
              <a:rPr lang="pl-PL" sz="2200" b="1" dirty="0" err="1" smtClean="0"/>
              <a:t>computer</a:t>
            </a:r>
            <a:r>
              <a:rPr lang="pl-PL" sz="2200" b="1" dirty="0" smtClean="0"/>
              <a:t>		          a  laptop		                    a pad</a:t>
            </a:r>
            <a:endParaRPr lang="pl-PL" sz="2200" b="1" dirty="0"/>
          </a:p>
        </p:txBody>
      </p:sp>
    </p:spTree>
    <p:extLst>
      <p:ext uri="{BB962C8B-B14F-4D97-AF65-F5344CB8AC3E}">
        <p14:creationId xmlns:p14="http://schemas.microsoft.com/office/powerpoint/2010/main" val="4071243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817844" y="0"/>
            <a:ext cx="552811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Invention’s</a:t>
            </a:r>
            <a:r>
              <a:rPr lang="pl-PL" sz="4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Evolution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683568" y="1916832"/>
            <a:ext cx="77768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899592" y="17008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4572000" y="169304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7740352" y="17008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09209"/>
            <a:ext cx="2056943" cy="1828622"/>
          </a:xfrm>
          <a:prstGeom prst="rect">
            <a:avLst/>
          </a:prstGeom>
        </p:spPr>
      </p:pic>
      <p:pic>
        <p:nvPicPr>
          <p:cNvPr id="14" name="Obraz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385" y="4419311"/>
            <a:ext cx="1964408" cy="191683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" t="24761" r="8263" b="10564"/>
          <a:stretch/>
        </p:blipFill>
        <p:spPr>
          <a:xfrm>
            <a:off x="2771800" y="4858901"/>
            <a:ext cx="2910488" cy="1037652"/>
          </a:xfrm>
          <a:prstGeom prst="rect">
            <a:avLst/>
          </a:prstGeom>
        </p:spPr>
      </p:pic>
      <p:sp>
        <p:nvSpPr>
          <p:cNvPr id="11" name="pole tekstowe 10"/>
          <p:cNvSpPr txBox="1"/>
          <p:nvPr/>
        </p:nvSpPr>
        <p:spPr>
          <a:xfrm>
            <a:off x="323528" y="1196752"/>
            <a:ext cx="81369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/>
              <a:t>a </a:t>
            </a:r>
            <a:r>
              <a:rPr lang="pl-PL" sz="2200" b="1" dirty="0" err="1"/>
              <a:t>floppy</a:t>
            </a:r>
            <a:r>
              <a:rPr lang="pl-PL" sz="2200" b="1" dirty="0"/>
              <a:t> </a:t>
            </a:r>
            <a:r>
              <a:rPr lang="pl-PL" sz="2200" b="1" dirty="0" err="1" smtClean="0"/>
              <a:t>disk</a:t>
            </a:r>
            <a:r>
              <a:rPr lang="pl-PL" sz="2200" b="1" dirty="0" smtClean="0"/>
              <a:t>                                     a CD	    	 </a:t>
            </a:r>
            <a:r>
              <a:rPr lang="pl-PL" sz="2200" b="1" dirty="0"/>
              <a:t> </a:t>
            </a:r>
            <a:r>
              <a:rPr lang="pl-PL" sz="2200" b="1" dirty="0" smtClean="0"/>
              <a:t>                   </a:t>
            </a:r>
            <a:r>
              <a:rPr lang="pl-PL" sz="2200" b="1" dirty="0" err="1" smtClean="0"/>
              <a:t>pendrive</a:t>
            </a:r>
            <a:endParaRPr lang="pl-PL" sz="2200" b="1" dirty="0"/>
          </a:p>
        </p:txBody>
      </p:sp>
    </p:spTree>
    <p:extLst>
      <p:ext uri="{BB962C8B-B14F-4D97-AF65-F5344CB8AC3E}">
        <p14:creationId xmlns:p14="http://schemas.microsoft.com/office/powerpoint/2010/main" val="1292394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817844" y="0"/>
            <a:ext cx="5528115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Invention’s</a:t>
            </a:r>
            <a:r>
              <a:rPr lang="pl-PL" sz="4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l-PL" sz="4800" b="1" cap="none" spc="0" dirty="0" err="1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Evolution</a:t>
            </a:r>
            <a:endParaRPr lang="pl-PL" sz="4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cxnSp>
        <p:nvCxnSpPr>
          <p:cNvPr id="4" name="Łącznik prosty ze strzałką 3"/>
          <p:cNvCxnSpPr/>
          <p:nvPr/>
        </p:nvCxnSpPr>
        <p:spPr>
          <a:xfrm>
            <a:off x="683568" y="1916832"/>
            <a:ext cx="777686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7"/>
          <p:cNvCxnSpPr/>
          <p:nvPr/>
        </p:nvCxnSpPr>
        <p:spPr>
          <a:xfrm>
            <a:off x="899592" y="17008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Łącznik prosty 8"/>
          <p:cNvCxnSpPr/>
          <p:nvPr/>
        </p:nvCxnSpPr>
        <p:spPr>
          <a:xfrm>
            <a:off x="4572000" y="1693046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9"/>
          <p:cNvCxnSpPr/>
          <p:nvPr/>
        </p:nvCxnSpPr>
        <p:spPr>
          <a:xfrm>
            <a:off x="7740352" y="1700808"/>
            <a:ext cx="0" cy="4320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5" t="6784" r="10625" b="5616"/>
          <a:stretch/>
        </p:blipFill>
        <p:spPr>
          <a:xfrm>
            <a:off x="2987824" y="4260612"/>
            <a:ext cx="2520280" cy="1817510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6951" r="9052" b="6951"/>
          <a:stretch/>
        </p:blipFill>
        <p:spPr>
          <a:xfrm>
            <a:off x="6372200" y="4038833"/>
            <a:ext cx="2376264" cy="1855749"/>
          </a:xfrm>
          <a:prstGeom prst="rect">
            <a:avLst/>
          </a:prstGeom>
        </p:spPr>
      </p:pic>
      <p:pic>
        <p:nvPicPr>
          <p:cNvPr id="12" name="Obraz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3218691"/>
            <a:ext cx="2145146" cy="2859431"/>
          </a:xfrm>
          <a:prstGeom prst="rect">
            <a:avLst/>
          </a:prstGeom>
        </p:spPr>
      </p:pic>
      <p:sp>
        <p:nvSpPr>
          <p:cNvPr id="13" name="pole tekstowe 12"/>
          <p:cNvSpPr txBox="1"/>
          <p:nvPr/>
        </p:nvSpPr>
        <p:spPr>
          <a:xfrm>
            <a:off x="585456" y="1192629"/>
            <a:ext cx="845103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200" b="1" dirty="0"/>
              <a:t>a</a:t>
            </a:r>
            <a:r>
              <a:rPr lang="pl-PL" sz="2200" b="1" dirty="0" smtClean="0"/>
              <a:t> </a:t>
            </a:r>
            <a:r>
              <a:rPr lang="pl-PL" sz="2200" b="1" dirty="0" err="1" smtClean="0"/>
              <a:t>telephone</a:t>
            </a:r>
            <a:r>
              <a:rPr lang="pl-PL" sz="2200" b="1" dirty="0" smtClean="0"/>
              <a:t> 		     a </a:t>
            </a:r>
            <a:r>
              <a:rPr lang="pl-PL" sz="2200" b="1" dirty="0" err="1" smtClean="0"/>
              <a:t>cell</a:t>
            </a:r>
            <a:r>
              <a:rPr lang="pl-PL" sz="2200" b="1" dirty="0" smtClean="0"/>
              <a:t> </a:t>
            </a:r>
            <a:r>
              <a:rPr lang="pl-PL" sz="2200" b="1" dirty="0" err="1" smtClean="0"/>
              <a:t>phone</a:t>
            </a:r>
            <a:r>
              <a:rPr lang="pl-PL" sz="2200" b="1" dirty="0" smtClean="0"/>
              <a:t>		             a smartphone </a:t>
            </a:r>
            <a:endParaRPr lang="pl-PL" sz="2200" b="1" dirty="0"/>
          </a:p>
        </p:txBody>
      </p:sp>
    </p:spTree>
    <p:extLst>
      <p:ext uri="{BB962C8B-B14F-4D97-AF65-F5344CB8AC3E}">
        <p14:creationId xmlns:p14="http://schemas.microsoft.com/office/powerpoint/2010/main" val="1257747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1252323"/>
              </p:ext>
            </p:extLst>
          </p:nvPr>
        </p:nvGraphicFramePr>
        <p:xfrm>
          <a:off x="467544" y="116632"/>
          <a:ext cx="8424936" cy="4680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763928">
                <a:tc>
                  <a:txBody>
                    <a:bodyPr/>
                    <a:lstStyle/>
                    <a:p>
                      <a:pPr algn="ctr"/>
                      <a:r>
                        <a:rPr lang="pl-PL" sz="4000" dirty="0" smtClean="0"/>
                        <a:t>Then</a:t>
                      </a:r>
                      <a:endParaRPr lang="pl-PL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4000" dirty="0" err="1" smtClean="0"/>
                        <a:t>Now</a:t>
                      </a:r>
                      <a:endParaRPr lang="pl-PL" sz="4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916592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" name="Obraz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53" y="5778598"/>
            <a:ext cx="1370853" cy="895251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57" t="18427" r="19809" b="43048"/>
          <a:stretch/>
        </p:blipFill>
        <p:spPr>
          <a:xfrm>
            <a:off x="5573183" y="5725380"/>
            <a:ext cx="1656184" cy="1025256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000" y="4941332"/>
            <a:ext cx="1238182" cy="1650469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63" t="6951" r="9052" b="6951"/>
          <a:stretch/>
        </p:blipFill>
        <p:spPr>
          <a:xfrm>
            <a:off x="7596336" y="5702996"/>
            <a:ext cx="1370157" cy="1070027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1294" y="4860812"/>
            <a:ext cx="1080120" cy="960227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14" y="4922589"/>
            <a:ext cx="1115766" cy="720018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75" t="3117" r="26376" b="1884"/>
          <a:stretch/>
        </p:blipFill>
        <p:spPr>
          <a:xfrm>
            <a:off x="4519560" y="4848931"/>
            <a:ext cx="706988" cy="1944216"/>
          </a:xfrm>
          <a:prstGeom prst="rect">
            <a:avLst/>
          </a:prstGeom>
        </p:spPr>
      </p:pic>
      <p:pic>
        <p:nvPicPr>
          <p:cNvPr id="11" name="Obraz 10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1" r="3538" b="67726"/>
          <a:stretch/>
        </p:blipFill>
        <p:spPr>
          <a:xfrm rot="17026739" flipH="1">
            <a:off x="1798001" y="5611632"/>
            <a:ext cx="1730451" cy="3971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3242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3195</TotalTime>
  <Words>570</Words>
  <Application>Microsoft Office PowerPoint</Application>
  <PresentationFormat>Pokaz na ekranie (4:3)</PresentationFormat>
  <Paragraphs>143</Paragraphs>
  <Slides>21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2</vt:i4>
      </vt:variant>
      <vt:variant>
        <vt:lpstr>Tytuły slajdów</vt:lpstr>
      </vt:variant>
      <vt:variant>
        <vt:i4>21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Motyw pakietu Office</vt:lpstr>
      <vt:lpstr>1_Motyw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minka</dc:creator>
  <cp:lastModifiedBy>Admin</cp:lastModifiedBy>
  <cp:revision>122</cp:revision>
  <dcterms:created xsi:type="dcterms:W3CDTF">2015-05-31T11:12:33Z</dcterms:created>
  <dcterms:modified xsi:type="dcterms:W3CDTF">2015-08-06T12:13:39Z</dcterms:modified>
</cp:coreProperties>
</file>