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2" r:id="rId2"/>
    <p:sldId id="267" r:id="rId3"/>
    <p:sldId id="256" r:id="rId4"/>
    <p:sldId id="263" r:id="rId5"/>
    <p:sldId id="260" r:id="rId6"/>
    <p:sldId id="257" r:id="rId7"/>
    <p:sldId id="258" r:id="rId8"/>
    <p:sldId id="259" r:id="rId9"/>
    <p:sldId id="264" r:id="rId10"/>
    <p:sldId id="265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771" autoAdjust="0"/>
  </p:normalViewPr>
  <p:slideViewPr>
    <p:cSldViewPr>
      <p:cViewPr varScale="1">
        <p:scale>
          <a:sx n="61" d="100"/>
          <a:sy n="61" d="100"/>
        </p:scale>
        <p:origin x="165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F9F655-83BF-4644-ABCD-BCF1D8B63944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20368-FA7A-4325-BFD5-FDCF534497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053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2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18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2031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09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4620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319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394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870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D20368-FA7A-4325-BFD5-FDCF5344977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401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656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202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5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602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577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2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6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6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62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710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86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E3FAD-1F03-4224-BBB5-D2532D05DC57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DDA04-C6D9-412B-A81B-4EE80146A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85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20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HAPPY EASTER!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844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na Musielak\Desktop\unnam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3069"/>
            <a:ext cx="3384376" cy="309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na Musielak\Desktop\DS_TN_materials\SHUTTERSTOCK\oznaki wiosny\shutterstock_1969029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9230"/>
            <a:ext cx="3960440" cy="306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DS_TN_materials\SHUTTERSTOCK\oznaki wiosny\shutterstock_1986883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707160"/>
            <a:ext cx="338437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esktop\DS_TN_materials\SHUTTERSTOCK\oznaki wiosny\shutterstock_16653507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829" y="3707160"/>
            <a:ext cx="398904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8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20\shutterstock_1316506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92" y="764704"/>
            <a:ext cx="8026860" cy="535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37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73348" y="1866090"/>
            <a:ext cx="6376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Easter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bunny</a:t>
            </a:r>
            <a:endParaRPr lang="en-GB" sz="3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220314" y="4837872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chicks</a:t>
            </a:r>
            <a:endParaRPr lang="en-GB" sz="3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220314" y="3338869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>
                <a:solidFill>
                  <a:srgbClr val="FF0000"/>
                </a:solidFill>
                <a:latin typeface="Graphite Std Wide" pitchFamily="66" charset="0"/>
              </a:rPr>
              <a:t>e</a:t>
            </a:r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gg</a:t>
            </a:r>
            <a:r>
              <a:rPr lang="pl-PL" sz="3600" b="1" dirty="0" smtClean="0">
                <a:solidFill>
                  <a:srgbClr val="FF0000"/>
                </a:solidFill>
                <a:latin typeface="Graphite Std Wide" pitchFamily="66" charset="0"/>
              </a:rPr>
              <a:t> </a:t>
            </a:r>
            <a:r>
              <a:rPr lang="pl-PL" sz="3600" b="1" dirty="0" err="1" smtClean="0">
                <a:solidFill>
                  <a:srgbClr val="FF0000"/>
                </a:solidFill>
                <a:latin typeface="Graphite Std Wide" pitchFamily="66" charset="0"/>
              </a:rPr>
              <a:t>hunt</a:t>
            </a:r>
            <a:endParaRPr lang="en-GB" sz="3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747463" y="548680"/>
            <a:ext cx="5240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Easter</a:t>
            </a:r>
            <a:endParaRPr lang="en-GB" sz="3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355976" y="2373139"/>
            <a:ext cx="4753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>
                <a:solidFill>
                  <a:srgbClr val="00B0F0"/>
                </a:solidFill>
                <a:latin typeface="Jokerman" panose="04090605060D06020702" pitchFamily="82" charset="0"/>
              </a:rPr>
              <a:t>c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hocolate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eggs</a:t>
            </a:r>
            <a:endParaRPr lang="en-GB" sz="3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708944" y="3338869"/>
            <a:ext cx="4285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e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gg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 rolling</a:t>
            </a:r>
            <a:endParaRPr lang="en-GB" sz="3600" b="1" dirty="0">
              <a:solidFill>
                <a:schemeClr val="accent2">
                  <a:lumMod val="60000"/>
                  <a:lumOff val="40000"/>
                </a:schemeClr>
              </a:solidFill>
              <a:latin typeface="Hobo Std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375554" y="929370"/>
            <a:ext cx="5804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6">
                    <a:lumMod val="75000"/>
                  </a:schemeClr>
                </a:solidFill>
                <a:latin typeface="Postino Std" pitchFamily="18" charset="0"/>
              </a:rPr>
              <a:t>Easter</a:t>
            </a:r>
            <a:r>
              <a:rPr lang="pl-PL" sz="3600" b="1" dirty="0" smtClean="0">
                <a:solidFill>
                  <a:schemeClr val="accent6">
                    <a:lumMod val="75000"/>
                  </a:schemeClr>
                </a:solidFill>
                <a:latin typeface="Postino Std" pitchFamily="18" charset="0"/>
              </a:rPr>
              <a:t> </a:t>
            </a:r>
            <a:r>
              <a:rPr lang="pl-PL" sz="3600" b="1" dirty="0" err="1" smtClean="0">
                <a:solidFill>
                  <a:schemeClr val="accent6">
                    <a:lumMod val="75000"/>
                  </a:schemeClr>
                </a:solidFill>
                <a:latin typeface="Postino Std" pitchFamily="18" charset="0"/>
              </a:rPr>
              <a:t>bonnet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Postino Std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1025192" y="4617387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70C0"/>
                </a:solidFill>
                <a:latin typeface="Postino Std" pitchFamily="18" charset="0"/>
              </a:rPr>
              <a:t>tulips</a:t>
            </a:r>
            <a:endParaRPr lang="en-GB" sz="3600" b="1" dirty="0">
              <a:solidFill>
                <a:srgbClr val="0070C0"/>
              </a:solidFill>
              <a:latin typeface="Postino Std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753384" y="587727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nap ITC" panose="04040A07060A02020202" pitchFamily="82" charset="0"/>
              </a:rPr>
              <a:t>basket</a:t>
            </a:r>
            <a:endParaRPr lang="en-GB" sz="3600" b="1" dirty="0">
              <a:solidFill>
                <a:schemeClr val="tx1">
                  <a:lumMod val="65000"/>
                  <a:lumOff val="35000"/>
                </a:schemeClr>
              </a:solidFill>
              <a:latin typeface="Snap ITC" panose="04040A07060A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7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 Musielak\Desktop\DS_TN_materials\RYSUNKI\zajączek wielkanocny kolo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6547"/>
            <a:ext cx="2448272" cy="250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nna Musielak\Desktop\DS_TN_materials\RYSUNKI\jaja w gnieździ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803129"/>
            <a:ext cx="2395537" cy="130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nna Musielak\Downloads\kurczak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359" y="692696"/>
            <a:ext cx="1404937" cy="202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nna Musielak\Downloads\lilie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6" y="3187848"/>
            <a:ext cx="4511675" cy="323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nna Musielak\Desktop\DS_TN_materials\RYSUNKI\jagnię białe kolor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170" y="392112"/>
            <a:ext cx="1967994" cy="215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07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20\shutterstock_816289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7592"/>
            <a:ext cx="6573492" cy="657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rostokąt 16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3030072" y="-1"/>
            <a:ext cx="3056964" cy="23593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1" name="Prostokąt 20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0" y="-62943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0" y="2250604"/>
            <a:ext cx="3056964" cy="2294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-8127" y="4526987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3025027" y="4545569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14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nia\Desktop\shutter\20\shutterstock_461547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8280920" cy="574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rójkąt równoramienny 9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równoramienny 11"/>
          <p:cNvSpPr/>
          <p:nvPr/>
        </p:nvSpPr>
        <p:spPr>
          <a:xfrm rot="10800000">
            <a:off x="4716161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prostokątny 12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prostokątny 13"/>
          <p:cNvSpPr/>
          <p:nvPr/>
        </p:nvSpPr>
        <p:spPr>
          <a:xfrm>
            <a:off x="-50310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795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20\shutterstock_1039627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0887"/>
            <a:ext cx="8272112" cy="551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rostokąt 16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3041780" y="-1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102220" y="-1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0" y="3415004"/>
            <a:ext cx="3041780" cy="34442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3020202" y="3431817"/>
            <a:ext cx="3082018" cy="3415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521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nna Musielak\Desktop\1535010_10203186708127067_3513472961706784721_n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32859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34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Anna Musielak\Desktop\10294347_10203219988839064_908707822601068870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0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92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11081561_10205713226288442_1607286268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" r="49831"/>
          <a:stretch/>
        </p:blipFill>
        <p:spPr bwMode="auto">
          <a:xfrm>
            <a:off x="17267" y="799150"/>
            <a:ext cx="4405745" cy="538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ia\Desktop\11081561_10205713226288442_1607286268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39" r="2738"/>
          <a:stretch/>
        </p:blipFill>
        <p:spPr bwMode="auto">
          <a:xfrm>
            <a:off x="4924955" y="799150"/>
            <a:ext cx="4215222" cy="536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128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2567</TotalTime>
  <Words>82</Words>
  <Application>Microsoft Office PowerPoint</Application>
  <PresentationFormat>Pokaz na ekranie (4:3)</PresentationFormat>
  <Paragraphs>26</Paragraphs>
  <Slides>11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3" baseType="lpstr">
      <vt:lpstr>Arial</vt:lpstr>
      <vt:lpstr>Berlin Sans FB</vt:lpstr>
      <vt:lpstr>Britannic Bold</vt:lpstr>
      <vt:lpstr>Calibri</vt:lpstr>
      <vt:lpstr>Graphite Std Wide</vt:lpstr>
      <vt:lpstr>Hobo Std</vt:lpstr>
      <vt:lpstr>Jokerman</vt:lpstr>
      <vt:lpstr>Postino Std</vt:lpstr>
      <vt:lpstr>Snap ITC</vt:lpstr>
      <vt:lpstr>Tempus Sans ITC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59</cp:revision>
  <dcterms:created xsi:type="dcterms:W3CDTF">2015-03-01T15:39:45Z</dcterms:created>
  <dcterms:modified xsi:type="dcterms:W3CDTF">2015-08-06T11:36:07Z</dcterms:modified>
</cp:coreProperties>
</file>