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6" r:id="rId3"/>
    <p:sldId id="259" r:id="rId4"/>
    <p:sldId id="262" r:id="rId5"/>
    <p:sldId id="260" r:id="rId6"/>
    <p:sldId id="258" r:id="rId7"/>
    <p:sldId id="261" r:id="rId8"/>
    <p:sldId id="263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6909" autoAdjust="0"/>
  </p:normalViewPr>
  <p:slideViewPr>
    <p:cSldViewPr>
      <p:cViewPr varScale="1">
        <p:scale>
          <a:sx n="57" d="100"/>
          <a:sy n="57" d="100"/>
        </p:scale>
        <p:origin x="177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C57A8A-AA13-4FD2-BF79-19D6C9216A70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20557-7557-4913-9BE2-778C32E73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234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C097F0-5CB2-4DF4-AFD4-346E0CC361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422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20557-7557-4913-9BE2-778C32E73B0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1673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20557-7557-4913-9BE2-778C32E73B0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846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20557-7557-4913-9BE2-778C32E73B0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4402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20557-7557-4913-9BE2-778C32E73B0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7177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20557-7557-4913-9BE2-778C32E73B0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9675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20557-7557-4913-9BE2-778C32E73B0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422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72F-5018-455E-804D-B352A747D34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4F667-8A30-46C0-98FB-09EDEF1A8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181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72F-5018-455E-804D-B352A747D34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4F667-8A30-46C0-98FB-09EDEF1A8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367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72F-5018-455E-804D-B352A747D34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4F667-8A30-46C0-98FB-09EDEF1A8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077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72F-5018-455E-804D-B352A747D34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4F667-8A30-46C0-98FB-09EDEF1A8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843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72F-5018-455E-804D-B352A747D34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4F667-8A30-46C0-98FB-09EDEF1A8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572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72F-5018-455E-804D-B352A747D34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4F667-8A30-46C0-98FB-09EDEF1A8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425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72F-5018-455E-804D-B352A747D34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4F667-8A30-46C0-98FB-09EDEF1A8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4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72F-5018-455E-804D-B352A747D34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4F667-8A30-46C0-98FB-09EDEF1A8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303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72F-5018-455E-804D-B352A747D34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4F667-8A30-46C0-98FB-09EDEF1A8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57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72F-5018-455E-804D-B352A747D34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4F667-8A30-46C0-98FB-09EDEF1A8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120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672F-5018-455E-804D-B352A747D34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4F667-8A30-46C0-98FB-09EDEF1A8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602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D672F-5018-455E-804D-B352A747D346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4F667-8A30-46C0-98FB-09EDEF1A8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675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74" y="5882"/>
            <a:ext cx="9677982" cy="6858000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827584" y="2780928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19 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SENSES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30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nia\Desktop\shutter\19 s\shutterstock_158852393 [Przekonwertowany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6672"/>
            <a:ext cx="5870501" cy="587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37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573348" y="1866090"/>
            <a:ext cx="6376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I </a:t>
            </a:r>
            <a:r>
              <a:rPr lang="pl-PL" sz="3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smell</a:t>
            </a:r>
            <a:r>
              <a:rPr lang="pl-PL" sz="36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…</a:t>
            </a:r>
            <a:endParaRPr lang="en-GB" sz="3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716016" y="1219759"/>
            <a:ext cx="5240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I </a:t>
            </a:r>
            <a:r>
              <a:rPr lang="pl-PL" sz="3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see</a:t>
            </a:r>
            <a:r>
              <a:rPr lang="pl-PL" sz="36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…</a:t>
            </a:r>
            <a:endParaRPr lang="en-GB" sz="3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618390" y="5085184"/>
            <a:ext cx="4753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I </a:t>
            </a:r>
            <a:r>
              <a:rPr lang="pl-PL" sz="3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touch</a:t>
            </a:r>
            <a:r>
              <a:rPr lang="pl-PL" sz="36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… </a:t>
            </a:r>
            <a:endParaRPr lang="en-GB" sz="3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5998013" y="3475637"/>
            <a:ext cx="4285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I </a:t>
            </a:r>
            <a:r>
              <a:rPr lang="pl-PL" sz="36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taste</a:t>
            </a:r>
            <a:r>
              <a:rPr lang="pl-PL" sz="36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obo Std" pitchFamily="34" charset="0"/>
              </a:rPr>
              <a:t>…</a:t>
            </a:r>
            <a:endParaRPr lang="en-GB" sz="3600" b="1" dirty="0">
              <a:solidFill>
                <a:schemeClr val="accent2">
                  <a:lumMod val="60000"/>
                  <a:lumOff val="40000"/>
                </a:schemeClr>
              </a:solidFill>
              <a:latin typeface="Hobo Std" pitchFamily="34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2051720" y="3183500"/>
            <a:ext cx="58045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accent6">
                    <a:lumMod val="75000"/>
                  </a:schemeClr>
                </a:solidFill>
                <a:latin typeface="Postino Std" pitchFamily="18" charset="0"/>
              </a:rPr>
              <a:t>I </a:t>
            </a:r>
            <a:r>
              <a:rPr lang="pl-PL" sz="3600" b="1" dirty="0" err="1" smtClean="0">
                <a:solidFill>
                  <a:schemeClr val="accent6">
                    <a:lumMod val="75000"/>
                  </a:schemeClr>
                </a:solidFill>
                <a:latin typeface="Postino Std" pitchFamily="18" charset="0"/>
              </a:rPr>
              <a:t>hear</a:t>
            </a:r>
            <a:r>
              <a:rPr lang="pl-PL" sz="3600" b="1" dirty="0" smtClean="0">
                <a:solidFill>
                  <a:schemeClr val="accent6">
                    <a:lumMod val="75000"/>
                  </a:schemeClr>
                </a:solidFill>
                <a:latin typeface="Postino Std" pitchFamily="18" charset="0"/>
              </a:rPr>
              <a:t>…</a:t>
            </a:r>
            <a:endParaRPr lang="en-GB" sz="3600" b="1" dirty="0">
              <a:solidFill>
                <a:schemeClr val="accent6">
                  <a:lumMod val="75000"/>
                </a:schemeClr>
              </a:solidFill>
              <a:latin typeface="Postino St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550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na Musielak\Desktop\DS_TN_materials\RYSUNKI\no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1258" y="1356869"/>
            <a:ext cx="726331" cy="93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na Musielak\Desktop\DS_TN_materials\RYSUNKI\ocz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76" y="475728"/>
            <a:ext cx="1510906" cy="48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nna Musielak\Desktop\DS_TN_materials\RYSUNKI\ręka bw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76" y="2780928"/>
            <a:ext cx="844344" cy="1139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nna Musielak\Desktop\DS_TN_materials\RYSUNKI\uszy bw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66" y="4581128"/>
            <a:ext cx="1589517" cy="705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Anna Musielak\Desktop\DS_TN_materials\RYSUNKI\maska bw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911" b="9730"/>
          <a:stretch/>
        </p:blipFill>
        <p:spPr bwMode="auto">
          <a:xfrm>
            <a:off x="439876" y="5993395"/>
            <a:ext cx="1206500" cy="472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10" descr="data:image/png;base64,iVBORw0KGgoAAAANSUhEUgAAALIAAACyCAIAAABp6AI/AABItElEQVR4nO1dd1xUR9eevduApSxbYSlL770jVSyIBXvErmjsJqao0cQUTfGN3RR7jB07xYZdURRBkCIgXXqvu7D1zvfHuPdbjclrVCBv3OcPfnp3987MOc+cc+ZMI0EIQf8Bx3Ecx0kkEplMJh52dHTk5uTcu3/v9u3bnR0dO3ftdnR0lMlk6DsYhpFIpFd5OYQQx3EIIUkNvdWSfxdI/UULVC6hJ6lUWlJS/PDhwwdpadnZ2RUVFWKxmMFgAABcXd0OHTrM5rCRggEACoWip6enp6dHKpXK5XKlUok+opDJFCqVTqdra2tra2tTKJQXCiVYgmFY3zb3fwz9RgsAgFKprKyszMrKTLuf9vBhRnFxcVtbK5VKFQhMnJ1d/Pz8AgMDf/31l8TExFGjRg2LiiopLm5obGxpaelobxeLxYgTCoVCqVQCAHAcBwBgGEalUul0up6+PofNNjI2thBaWNvY2NvbWVhYamlpqZcO1GwPhBCJQt269I9c/gHoB1oguTc1Ni5ZuuRRVlZ9XR0OIZfLdXBw8PX19fcPcHVzMzExQYppb2+fExublnYfVyoBiYRhGJlMplKpZDIZwzAyhpGQXkkkGo2my2DQaDQIgUIhF4lEIpGop6dHqVRiGMZgMIyNBS4uLgGBgX5+fpaWloTBQL7mj74JmRYAwDvIkn6ghVKpJJPJSUlJs2fNdHJyGjx4sL9/gJe3F5fLU/8ahLCxsaGuri49PePY0aMkjAQgRC5DJpMpFAr0b+RBAAB0Ol1XV1dXT89AX5/BYEil0qampvb2dvSpQqGQyWRSqQTHob6+vq2trZ+/f2BAoJOzM5fLJZFICoVy27YtZaVlgYGBrm5uNjY2yIWp1wcZJPAOEKWvaYHjuEKhoNFo27dt+/rrr5YvXxEUFJSbl8vj8ZlMJpvF0jcwqKysfJSV9ehR1uPHj59WVFBpNCMjIy0tLRqNRqfTqVQqXUuLSqGQyWQSiYTjuFKplMvlKNoQi8USiUQikSAfQQIAkEgAADKZTCaTKRQKmUzGcVwqlcpkMgqFwmazzc3NnZydq6urzp87L5VKcRw3MDAQWghdXdxc3VytrayFFkJjY4G+vv5Lm6Puev6s1eqfEnz6J7Oq72iBJIhGEziOx8bOTr17V0dHp6qysrunh0KhUKlUBoOhra3d1tYmFosNDAysra29fXyoFGpq6t36+nqZTIYsDeq1iCUMBoPBYOjq6urp6eno6Ojo6NDodAqZDABJoVDI5LKenp6e7m6xuFssFnV3d3d3d8tkMrlcDlQcVSgUEEKFQuHh4fH+vHlFRUWZDx8WFRU1NDTIZFIqlWagb8A34pubm1tZWdvY2FhbW5uamRkZGTEYjDdR7Qvm549R8H/9Qu+hL2hBBIMAgLq6uoSE+DOnTxcVFeG4Uk/fYMCAAX5+fu1t7TU11bW1dW3tbXZ2dsFBwRaWlj093Tk5OXdSUoqLi9lstqubm5+vn8BE0NDQUFdXV1dX11Bf39jY2NLS0tnZKRaLZTIZhJBCJtO1tBgMhp6+voG+vgGTaaBvoKunq6urS6fTqRQqBFCpUEokku5ucZdIJBaLm5uaeHz+t99+Z25ujmLP2tqa/Mf5T548KS0tKSsrq66ubmpqEom6cCVOo9OZTKaRkRGXxzPiG3F5XB6Pp6PDEIlEPT3dUqlUIZfjOAQkgLiura3NYDD09PSZBgaGLBaLZchisfT1DWg02guCQhYOQX3EToixz5jRu7RAhEBms6Sk5PDhQ4kJCWVlZfr6+r6+fkOHDh0aGWlpaan+EwhhRUXFxYsXz587V1n51MTEJHzgwMGDBzs7u2hra/+xCKVSKRKJ2traWlpaGhoaGurr6+pq6+rq6uvrm5qaWltbu7q6uru7FQoFAIBGo+no6Ojp6TGZTBaLxWKxWSyWnr6emZlZVNRwPp+POIHjuPrgFsfx1tbWmprqivKKkpKS0tKS8vLy8vJyhUIhEol6urvhMzcBSCQMAEACABJDGwhxCCGEGEaikClUKlWHoWtgoM/j8UxMTCwsLG1sbGxsbSwtrXg8nrrWcRxvaKgvLirOz88vfFI46b1JgQMGIGPZS8pSR2/RQj28Ly0t2btnT0JCQk1NjYmJSdTw4ZPem+Tt40MmkyGEqKlo0HEuKen4ieOFBQWWlpbR0aOHjxhhZWVFvJOILglgGPYXHUgqlXZ2dLS2tTU3NdU3NNQjC1Nf19jQ0NTY2Nbe3tXVJZVKFQqFlpaWhYVFaGjoiJEj/fz8dXR0IIRyuRxASKZQXhikoHZ98snHx44ejYqKGjx4SGtra09Pj56eHkOXoaOjo6WlTaVSyWQMQiiXKySSHrFY3NnZ2dbW1tzc3NTY1NBQ39TU1NLS0tXVhUrncrk2NjYuLi6BgQOYhobnziUVFhZWVVa2tbW1tbUplUpTU9MfN2wcNWqUukV59cze30Wv0ILwGvX19bt37Tp+PK6mpsbSwmLchAlTp061srIGACgUCghxCoWKeLNv375zSUk0GnXkqOhJk2IcHR2JV6E06J9F/kTER/wFKk/8ZyLDcby7u7utra21tbWxsbG+vu5OSsqdlJSamhoane7k5DRkyNApU6daWloS3p1EIhGJDRzHaTRaYkLCrFkzZ8+O3bR58wvmvaenp6mpqa2ttaOjUywWSaVSXImTSCSMTKbTaBQKhUwhAwikMllHR3t9XX1FRXlJSUlZWVlDQ4NSqdTW1iaTMR0dBoVCodPp06ZNo9FoW7ZskcvlX3319Zy5c4kAFlWvN+zHW6YFUVGJRHL40KFdu3YWFxebmppOiomZPTvW1NQUACCXywAgUalUAEBWZub27dtSUlKcnJxi58wZNiwKZZwINryJNyW4ot7GP2NMeXnZ9evX79y5k5Od3dTUxGQyx4wZO3PWLGtra/QG4ieogRUVFSOGR+np6R08dLilpTkjI6MgP7+8vLy5ubm7uxsASKFQaTQain8xDEOSQRGuUqkkkTAtLbq+vj6PxzM2NubzjXR1deUKeW1tbdGTJ+g9OI5ra2t7eHhOmDjhacXTgwcPtLe3jxkzxsnJWUdHh2/EDw4O0dbWVg/d3hbeJi2I+qWmpq7/4fvU1Lt6evrjxo9fvHixlZU1ivYBAIgQGRkZGzf8+ODBg7Dw8CVLlnp7ewMAkE/pg6j7/3OaOK5QKqlUKuJKXm7up59+UlhYyGAwkMsbFR0dGzvHzs4OjaSI3DmJRJo5Y/qdOylsNkcqlfL5fBsbG3t7eytrGxMTEy6Xq6+vr62tTaVS1SmoVCqkEqm4u7utra2psbGquqqsrKystLSysqqzs4NGowkEJtY21kZ8I6lUWlxSnJuTU1JSLJVIff38cAgbGxpQelcsEtG1tAIHDFiyeMngIUPQQB28PXK8HVoQRqKjo2Pz5k0HDxwQiURh4eGffro8ICAAAKhQKHEcRzIqKCj4/rtv79y5Exk57KOPP7a3tycCvd5zli8FEdbIFYqL58/v3LmjqKhowICgqdOmWVpaHo87duLEifr6eiMjoxMnTzo6OhHOoqWlJTc3d9fOHbdu3YqOjt68ZauWltafqUTdtf1FZRobGx8/fvwgLS09I72qslJHR8fZ2dnBwRGQQE5OTsqtW+0dHQYGBhQKxcHBMTAw8P79ezdv3qRSqUOGDFmy9ANfX98XppneCPCNQaQa76SkDIoYaMg0cHdz3bd3r1QqRRYChXUQwsbGxo8/WiY0N5sxfXpBQQFhV+VyOd63ICbYJBLp4cOHggYEOjrYf7ZyZVHRE1QrZBsaGhoWLljANmQeOXwYQlhSXHzs2LFFCxf6+nhz2CwjPk9oZvrrL7+g+JQAchME1MslHioUqN3PgKtMEUJjY+Pp06ffnzvH18c7PDzs89WrDh488O2368JCQxzt7eztbG/cuA4hjDt2DAncQmi+ZMmSJ08KoWrS+A3xprRA+pbL5Rs3brC0EPK4nFkzZ5SWlqCPUJvRv/fu2WNnazN06JD79+9DNUfbx4RQz18dj4vz8/N1dXHetGljS0sL0SKJREIw46svvzQRGE96b+LMmTPsbG0MDPRYhkw3V5dZM2fs3r3r8ePHiARvXjHEFYKvqPS21tajR46Mjo52c3WZPWvmiePHx48by+Ww4+Pj0Xc6Ozt37tjh5+tjIjC2tbE+fjwOQqhUKN5QrW9ECyTf6urq6dOmctgsRwf7PXv2oFYR/QZC+Cgra3BEhKOD/dGjR1Fr+4UQKEeOKnD9+rXwsFAHe7stmzd3dnYiEcvlcqlUiurf2dn566+/eHl6uLo421hbcTlsPo8bHDTgk48/ToiPr62tJYTwVjjx0qoq1LSbm5OzaOFCD3d3L08PRwf7J0+eQAiJ2jY2No4bO4ZlyPzuu28JvbwJXpMWSIgQwnupqUEDAlmGzMihQzIzM6FK5ehTmUz27bp1JgLjDz/4oLW1FapMyFuX438FYSTKy8unTZ0iNDdb88UXyEKgtqDMOoRQLBb/8vPPbq4uPt5ee/fsbmxsXPPFF199+WXq3buIQAiE5nq12qgUxDwIYVZmpqODvZenB3J2iMcQwqqqSh9vL09Pj+rqavT8TTgBX48WSMoQwrhjx+ztbHlczpLFi9ra2lCFCE7k5eWGhAR7erjfunWTkGOvCvEvJIvqtm3rVqG5Wcyk90pKSogqEf1SqVQeO3bU08Pd28vzwO+/SyQS+AdXTdj5Pm4FakJHR0dQ0ABjI35oSPDpU6dwlSK+/+47gbGRt5fnjh07iJAOf4Mg42/TAgkaQrh500ZTE4HQzGzr1i0QQqUSJ6ItCOHu3btMBEbLPvxAJBIhlSj73Gvgz4yEHEKYl5sbMTDcxdkpKSkRqiwEkUWAEKalpQ2OiLC3s/3l55+7u7uhmj0ggqS+Z4M6UD3Lysrmz3tfYGxkxOfNnjWztKSkra0twN/P3s7W2sqSzTIcP35cbm7uGzLj79ECyUWpVK5etYrP5Tg62J89cwaqlkEQjJ45Y7qlhTAxIQH2n5HAcZyQy08/bTcRGC9dshgtv3jGBpVVa21tXfbhB6Ymgk8++bi5uZmoc/+S4KUgvMn58+cGhocZ6On6eHvNnjXT1ESw7MMPCwsKoqKGsQyZDvZ2u3fvIn7Su7RABUil0g+WLuFyWN5ennfu3HmBE48fP/b28hw8KOLp06fER/0iQVSfhoaG8ePG2tlaX7hwQZ2jRMCflJjo5OgwKCIiKyvzn0wIAkSQ1NbW9t2331pbWRob8YXmZgMCA1DAsf6HH9CQ8P25cxsaGuBrRaCvSgscxyGEEolkwfx5HDYraEBgTk42hBBFakgHSUlJpibGH3/0EeHL+0VwRH1SUlLs7WzHjR1TX19PcJT4tL29ff78eaYmgp9//okYPfX9+Oj1QNA6Kytr3LixH3ywdPXqVTwu58Tx4xDC27duhYaGsAyZYaEhaWlpr8GMV6IFjuOIAQsXzOewDcNCQ9AACVUOFbl9+zYel7Nv317YT+NPBKI+O3fs4PO469f/AFWRBK7GmNTUu26uLoMiIlBD+rHCrw2ipWgYBSE8evQIn8ddt/YbCGFDff37c+fwuBwHe7u4uDj4N0ON/04Loh7LPvyQw2aFhoYUFxdDtc4HIVy5YoWZqcm1a9dgvzoO1HKFQrHsww/MTE0uXrwI1WwA0cO2bNlsxOetW7uWEOs/2Wv8NVDT0PpWCOH9+/etLC0WLJiPHm7cuEFobmZqYrxxwwaoCg3fDi2QKNd88QWXww4M8C8sLFQXpUKhmDMn1sHeLi8vD0Iok8n6S0DIDHR2do4ZPdrd3Q3VE/k49U+nTpliY22FGPy/aCT+AogZpaWlbq4uUybHoAH2mdOnnRwdeFzOiuXLCbf+prRA/Wnbtq1GfJ6nhztKWBGckMlkkya95+XpUVlZCfsvmMBVWq+rqwsaMGDokMEoT0XUB8mruKjI18d7yOBBNTU18H/cSPwZCDn4+fpMnDgBMSM19a6vrzeHzVq4YH5PTw/R1V+TFogTp0+dMjcztbezvX79OR8hlUrHjxsbEODf2Nj4T+BEWVmZm6vrZFUvIYIJxIkbN24Izc2WLF4kk8v6t7a9DSSNpqYmP1+fKZNjiBFiaEgwm2UYGzubyMq8Di0QJ9LTHzg5OZqZmhw9ehSq2WSFQjFh/PjAAH800O93ThQVFTnY282fPw+qkrC4WoB59MgRHpezZcsW+K9zHC8FanV9XZ27m+uCBfORQktLSyIiBrJZhnPnxL40gfvfaYF+UF9fPzA8jMtho3hePcacMX2ar493U1PTP4QTdrY2H3ywFHWCFzixbetWPo976uRJ+C91HC8FantpaamNtdU3X3+N1FpeXhYxMJzNMlyyeJFS8UwOf48WOI7PmRPLNNCPjZ2tvkoAQvjhB0tdnJ0ID92/LS8vL3ewt1u6dAmyBEQeFlV17dpvTATGN2/eUDd17wiQfB6kpQmMjQ4dPIg0W1JSEhw0gMtmfb56FfxzV/ISWhB5CC6HPWL4cBS+ERNgP/zwvaWFEK346EdOoErW1dW5u7nOe38uVK0GwtU4sXr1KqG5WUZGOuzXIVI/AsVVJ44fFxjzH6SlIf3m5OR4e3nyedxtW7fCP8l0vUgLRJ+7d+/a29na29v99tu+svJykUiEOHHs6FFjIz6R8+6v1qKWdHZ2BgcNiImZ9FJOrPpspaWFMCcn553lBIJcJocQrlnzhauLc0tLC9LvzRs37O1sheZmZ86ceSkznqMFjuMQwtbW1oHhYZYWQlsba1sbaxOB8Refr4YQ3rt3j8flHD58qH8FTah/7JjRQwYPQtETEUUi+q5Z84WlhbmGE7hqmSCEcHjUsClTJkMI0cz70SNHTE0Eri7Ojx49+qM3eY4WiDWff77aiM8LCQl+b+KE9yZO8HB3Mzcz/fnnn8NCQv7zn/VQFdYR0+h93E5UyQ8+WOrp7obGQS9w4j/r15uZmmRlZmo4gYAk9vTpU2sryz27d0MIUV9au/YbDpsVGTm0ra0VPj8w+X9aKJUKCOGtWzetrSwdHewfPnyInsfHnxWam1kIzd3dXA8ePPA4Lw8toVD3O8Rilt5uIVL8zz/9JDQ3Q4uECV+GPtqze7exEf/unTsaTqgDCed4XJyF0Ly4qAiqgsVpU6ewDJkffbTsBYMB1N1HT0/PqJEjOGzW+h++R9YG0Wrrls1WlhamJgJdho6piSA0JHjhggW7d+28f/8esTKWeE/vUQS17dq1q0Z8HprvIBSPPkpMSODzuOfOJWk48UcgmzFj+vTR0dFQtbCvvLw8wN/P2Ih/7NgxqBZkAHX38dP2bTwuZ1jkULQCD8dxCKFYLO5oby8tKbl06dJ/1q9/b+IEZydHQ6a+jjadz+P6eHtNnzZ108aNV69erampecFFvUVfg2pYVVVla2ONJn7kz3MiIz3dxNh47549Gk68FEiANTU1tjbWaLyK+nxiYqKZqYmXl2dpaSlhM0hQtW+nrKx0wvjxHR0d27ZvHzlylEKhKHry5MKFC8nJl9paWz29vLy9fVxcXAQmJiQSqK2ty8vNzchIz8nJqaioEIlEdDrdWGBsb+fg7u7u6enp5OwsFJpTqf+/V1+pOvjsr8+RgS87P4R4OGJ4FNPQ8OjRY0qlEm3XwXGcTCbX1dUNihg4YcLEtevWKRSKvtnW/T8HpVJJoVB27961bevW2yl32Gy2XC6nUqmrVn22a+fO8eMn7Nm795mOCFqsXLni6JEjWnS6j69vRMSgm7dupj940N3dTafTDQyYNTXVIpGISqUaGRnZOzh4eXq6e3hYWVrp6Oi0tbcXPXmSmZX5KCurpKSkpaUFwzC0BdvNzc3D09PV1c3a2lr9zCHEX/D8aR7IwJDJZEQg9R1mqD1r135z6tSpWzdvGbJYiBaoDQqFYsTwKDabcywujnhtn8v8fwmDIgb6+fuvX/8fRIuWlpYJ48cVFhZu3/7TxPfeUyqVJCTf7OzsiRPGGzKZxgKT1NS7EolEV1fX1NS0o6Nz06ZNoWFheXl5jx/n5WTn5Oc/Vm2cVRoYMC0tLd3c3T09PO3t7Vlstkwqffr0aU5OTlZWZmFhYX19vUKhYDKZFhYWLi6unp6ebu7udnZ2bDabqCJhuNCREt3d3QSBFAoF+gKVSr1588bkmJi44yfCwsKkUik6MwTRZdmyD1Pv3rl2/aaenh5hRTR4KZDEbty4Pic29sLFSw4ODjKZjEajJSUlLVww39LS8syZs1we7xktlixedOTI4c8/X/Pp8uX79/+Wm5s7alT0urXfuLt7bNm6FVfbqC+RSCornxbkF+Tk5OTm5hQVFdXW1ojFYjpdSyAQODo6eXi4Ozu7CEwEGEZubGgoKCx49OjR47y8qqoqpHJTUzMnJycPTw8Pdw9HR0djgQC9XC5XbNzw47lz5wICAoZFDfP3D9DX10dFd3R0DBoUMWXylI8/+QQ9wVVncB06dOjz1asuXUp2cnbWuI9XAXK7k2MmaWvr/LZ/v1KpBACQyeRFCxfEHTv20SefrFnzJQlCmJaWNjlmEp/PPxufYGRkpFAoKBRKXFzct+vWXr9xk8fjoV4LAHjhuF0IYVNTU3FxUV5uXnZOdn5+fkV5eWtrC4SAxWJZW1u7urq5urpaWFowGIyuzq7SstLcnJzc3Nzy8vKOjnYqlcrnG9nZ23u4e3j7+CQmJCQmxGvr6IhEXWSMbO/gEBYePnRoZEBAwGefrUy5ffvXHTs6Ozrr6usM9A2GRkbS6fTc3NzhUZE//rhx8pQpGk68IhAtMjMfThg//vSZM56eXsiVFBQUvDdhvEKpPHX6DAlCuGjhwri4o2vXfrtk6VJkUtpaW4ODB3z44Ufz5s9/Qdz/P7QFAG33Jj7q6empqKgoLCjIzsnOzc0tevKkrq6up6dHR0fH1NTU0dHR1dXNxtaWzWbJ5YrampqCgvzc3NyS4pKm5iYUTPj5+X/55VdV1ZVJiUkZGel19XX6enrGxoKWlhYajdbV2SmRShQKJZ1OHzJkyIfLPlrzxedOTk5btm5TKhSYhhOvDMSMWTNnAAB+P3CQcOI/fP/djz/+OH36dFLmw4cTJ07gcrmJiUlcHg8RZ926tZeTk2/euk2EdX9WAFQ7L+YF9jQ0NBQXF+Xm5uZkZ+fn51dUVLS1tWEYicPh2tjYOLu42NvbGxsLKBRyW2tbfkE+nU5fuvQDQ0NDxLnS0tLr168lJydXlJcbGhoydHWZBkw2m83hctLu379z5w6DwWAymSdPnrJ3cNCEFH8LiBYPHz6cNHFifGKii4sLchH19fVjRkc3NjaC5Z9+aqCvt3HjBgihTCqFENbUVNvZ2pw9exb+zfkwIiku/8POfLFY/Dgv7+TJE2u++Hx0dLSTowPLkMnQ0Tbic319vKdPm/r9d99lpKejsTU6jRX9UC6Xt7S0iMVipdo+bpFIvG3b1sAAf1sb6zFjRqO8xTs1af7mQEntCePHL12yGKq2kkMIt2/fZsg0AC7OTu5urhUVFQQtPl+9esjgQVBtzffrFvzcDk8CSqWytrbmxo0bP23fPndO7IDAABOBsS5Dh8flRAwM3759G0qzoNMzcRW9cDXaoRd+tnIFm2U4JzZWw4nXACLB5eRkeztbtHRGoTqDJDAgABjo6322ciVSA4Swrq7O3s42KTHx75qKv8ZfGJKurq683Ny9e/dMGD9OaG7GZhnOnTMH7QpEC2eISXMEVPuMjAwHeztnJ8f8/HyoNlumwasD9fuw0JBnWWPVfpONGzcAC6F5eno6VM23/vD9d2FhoW9uKv4aLzUkOI6npaUNiohgGTJHjhyBDBiuOi6HYAbyJtOnTTVkGiDf9y9er9urQAZjx6+/Bgb4E44YmQYweXIM8X+RSOTh7nbwwIG+lPULrqG2tnbihPE8LjssNCQpMRGdigHVTqGAEB4/ftyIzxsyeFBHR4fGg7w2kNIb6usdHe2Tk5MhhE+fPv35p5/OnUsCaOoMufPDhw55eLh3dXX1l6wRZ3t6embMmM7lsDlslr+f70cfLbtw/jwxm9/c3BwaEiwwNnrrnu4dBOqKc+fEzpo5E0K4ZfNmPV2GlYUQGzhwIAAAJZ6PHj0SHR2tq6urUCj6ZVoBnesLAKivqxs/fnzM5MmdnZ379+2bOWP66OhRu3ftkslkO3fuyMnJGTFy5MhRo/C+Ouz43wok7QkTJqal3ZdIJIGBgXwjIz19fUAEm9nZ2Xa21vn5j/sxgkPWYufOHW6uLsg8PH369OiRI5NjJlkIzU1NBMFBAzzc3Rwd7B8/7s96/muA/Eh3d7eXp8eJEycghKEhwXa21s/mpgEAp0+fsrOzVz99su+ZS6FQJBLJ3j17FixYyGAw5HK5ubl5zOTJR4/Ffffd91paWo2NjRXl5bGxsU5OTgqFQpPCekOg+Wdtbe2QkJCzZ08DAELDwurr6jEAAI1GUyqVV65cGT1mDFCxpO+Byo07dkyhkE+fMQMAgCbZZTIZACAt7b6fn9/pM2f/s2HD/AULwds+zvgdx4iRo7IfZctk0mGRw7S0tSloEiQ9Pb29rS1yaCToJ3EjU4Hj+N69e6ZNn4HiGxRq0On0R1lZ8fHxp8+ccXFxcXJyAv/tth8NXh1I3f7+/lQq9fr1G5HDhtnY2GAo6LicnGxra2tmbo7jeL+IG5mKpKSk1tbWGTNmgufZuXXrlrCwMB8fXzTu6Pvq/YtBIpGUSqW+vr67u/uFC+dJAAQHB2PoYPaUlNsRgwaB/vMgiAT79u4ZFR3N5XLRUAjHcTKZnJ2dnZKS8uGHy9DXXpi21eDNgUxDRMSg9AcPAAADIwZhGIaVl5fX1tSGhw8E/bTcDQW5GRkZBQUFs2fPfqEaO379xc/P39vHRzNN2ktA0g4cMKC9vf3JkyeDBg3CAAAPHqTpGegjn90vtEBsPXjgd29vbwcHR6R+ZCpKy0qvXb++aNGivq/VuwOkdFtbWw6Hk5p6l0qlYgCA+/fuOzk6UqlUpVLZ97RAwWZzc/O169dmzJwFnr9K6MD+322srUNCQ/tr2PwuAA1TSSSSi6vrg7Q0AAAGAMjLy/Xx9QVqN1/0JVA0k5iYoMvQHTx4MAAArf2hUCgdHR0JCfGzY2NB/wU97xT8/fwfP34MAMCam5sbGxs9PDxAP3kQZANOnTw5YuRIGo1GBJsAgISEeAqFMnLkKKDJUvQykOo9PD1aW1srKyux0pISAICtrR3oD1og1/A4L6+0tHT8+AlEHRAJjh09Gj16jI6OTn/N0bw7QOK1trah0+mFBQVYfkE+m83mcrn9kiBCbis+Id7K2trZ2RlXLfbHMCwrK6usrGzSpElAsx2o94EstJ6enkAgyM3NxQryC4RCIQAAV7tgs4+g2jJ0OTl55MiRQBVAIK6cOnnSycnJwcFBE2z2DZDw7ezt8/MfY+XlZTa2tgCAvo82cQgBAJmZmY0NjVFRw4HqulEKhSKVSq9cuTxu3DigCTb7Fk5OzuUVFVhdXZ2NjW2/1ABZhUuXLlrZWFtZWREeBABw9+4dsVg8NHIY0ASbfQs7O7u21lasq6sLXVjd9/4braC5cf36kCFDwPNWITEh0dPLi8/n90sq5d0EkrOZmZlCocAghMbGxgCAPpY9mpMrKSmurq4ePGgweN6DpKbeHTFiBOinVMq7CUQLIz5fS0sL09LSerZ/vG87JdJ3yu0UDofj5OwMVLQAAKSnp4vF4vCwcKDxIH0IJH8tbW0Wi4WhO5/7fnSKirtx44afnx+GYSgzgWhx7epVOzs7Y4Ggv2b531kgP87j8TBkKvo42ocQkslksVj8+HEemrlFQNHG3bt3wsLC+75WGqBuaSwQYGwOB/S5C0fFPX6cJ5VKfXx8AABoDEIikaqqqmpqakLDwoAmi9VPMDIywrgcbt8XjGhx//59gUBgLBAgF4YePnjwgMHQdVZFG31fNw34fD5myDLs+4KRvtMfPPDw9AQAKNUSrPdSU52cHOl0umZo2l/gcLgYk8ns41JRYCGTyYqLi319/YjnKLDIzn7k7+8PNEPT/gDqh0wmE9PXN+jjspG+KyrKu7q63NzcgGpoRCKRGhsbGxoavLy9gcaD9B/09fUx9XMR+waqePOxrq6uhaUFUE3fAQCeFBZiGGZvZw80tOg/MBgMTEtLq1/Kzs3JFQqFdNpzMURObo4R34hpaKjJWPQLkMy1tbUxGpUK+rZrorIKCvIdVRuBiI/y8vJs7WyBJmPRr6BSqRiZQunLIlG8ieN4VVUVWmuOgJLcFeXl9vYOfVkfDf4IKpWK9Yutbmxs7OzsRBP6KN7EMKy7u7upqQlZCw36EWQyGeuX/GZ1dTWJRDI1NQVqM2QNDfVSqdRCaAE08Wa/AsMwTNm3a/UQA8rLy/T09Ljc5xKsNTW1FAqFb2QENLToV5BIJEwuk4E+zx09ffqUw+EQ8yCo9Jqaal1dXQODvs6jaPBHYOLu7r4vtaqyUiAQgOdHHLW1tSwWC+UwNNaiHwEhjilVx7z3DZC+GxoaBAKTFz5qaGhg9ccsvwYvAMch1tbeDgBA5+r1QZFoINrS0oJWCqqjpaWFo3bPiAb9BaVCgV26eFEul9PpdHT0DDpjq5fKQxMfcrlcJBLxeDziOTIhnR0dTMN+mM7V4AXIFQrs8uXkUSNHbt++rbCwgEQiUSgUFAn2Hj9EIpFUKmVz2EBFCPRXJBar4k3N3Gl/QiaTYRERgyorn365Zk3UsGGTYyYdOHCgurqaTCb3Dj8gAEAsFisUCgO1mVtEC6lEopq308Sb/QOkaIlEQvHx8QkMDOzo6MjMfHj//r2LFy+amJiEhIQOHzE8NCTUkMVCP0BLcN9wHTZil1gsBgDo6uoSzxEt5HK5trb2m7xfg7cCUVcXZfu2rQxdXQ8Pz4DAwKGRkdVVVenp6QkJ8SdOHLexsYmIGDR8+HA/P39tHW2gum7uDfkhEokwDNPW0QFqKy0ghEocRwd5adC/6OjsoPD4fC6Xm5JyOzn5kqWlpZ+fX3T06LFjxxUVFaWl3d+7d/dvv+1zcXEdGjl02LAoV1dXtJkYnQGrfiflq6OnpwfDXpzQx3Ec4jgZ05zU3J9ATqS1pZUil8s3bd4CITx58sS1q1dPnjxJJp9xdHQMCAiIjZ0jkUhycrLT0tLW//DDLz//7O3tMyxq2NAhkdY21shg/PHO0v9aqlQiQbFLbzdSg9dDQ0MDhU6nV1ZWRkVFOTk5ffrp8tS7d8+dP3fzxo1dO3fq6et7enr6BwQEB4c0tzSnp6dnpKffuHF9E2/jgAEDooYPHzgwwsjICL0L3X74KvyQy+XoHEX1h+gqZU0i65+Auvo6Co/HK3ryJCoqSi6X6+npRQ4bFjlsWF193fWr186fP3fv3r2bN28aGxv7+/sHBQWNGDGy8unT1NTUq1evJsTHCy0swsPDo4YPDwoK1tfXB68WfKCD9Aj2EMffYBgmV8j7puUa/AVqqqsp1jY2BQX5AAC0OgbNRxgbGU+dNm3K1KlPnjy5dOnipUuXLl++nJiYaG1tHRQUPH78+JjJMYUFBSl37hw9cuTw4cMODg6DBg+Oihru7e1Np9MBABDiSuVzUxvElBg61kKJK4GKRsh4YBhZLu/TTLwGLwB15traWoqrq2vcsWNAtR4f/SUiSgcHBwcHh0WLFj98+PD8+XNXr1w5dOhgXBzFxcU1OCRk4cKFUok0KyvzTkrK9m3bdu/a5eHhERkZGRk5zNHJ6Y/RA3x2eyoGAKCQKQAAEolEjD60tbXEYlHfyUCD54FiRIVC0djYSEpLS5s7J/bqtes8Hu+PU5c4jqNlduh5R0dHSsrt8+fO37p1s7q6msk08PbxDQkONhcKW5pb7t27dy/1bm1dHYtl6OfnP3zEiAEDguh0OroiFTGRyWRevHBh/fofZsyYeePGdSaTGRoWFuAf0NnV9cXnq+vq6j76+OPY2DmaA3v7HogWdXV1kUOHkNra2sLDQrdu2x4eHv4X91GjiIH4tLq6+urVKxfOn09LS2ttbTUxMRkwIGjAgAFsDudpRfnt27cfPHjQ2dnBZnNoNBoKJ1E8gWZeenp6mpuadBgMhULR09PD5XKlUin6joeHR0JikmZuve+Bjk1+kJY2d+4cEoQwetTIoODglSs/+6/XlKOr5FB4iF6Un5+Pgo+c7GyZTGZraxsWFubt66utpZWXm5uRkSGRSACJhKMp2md/lDQaPTg4eMTIESKR6PatW/fu3WMyme7u7sePH+fx+OfOn9fS0tIwo4+hVCopFMrBgwf27NlDghCu/eab7OxHp8+cfXVNIOdC8EMikTx48ODC+fPXrl0rLi6i0aiurm7vvTdp8uTJ+gYGMpmMWIWFYkwKhaKezpJKpTQaTSKRDBk8WCTqunL1GpfL1dCij4H0svzTTxsa6jEAQHBISElJSWtrKzpV+VVeQVzggK6r1NLSCg0NXf+f/yRfvrz/999Hjx5TUVGxYsXycePGnT93jkqlamlpUalUGo2mpaXFYDC0tLQUaqDRaAAAGo3G4XI6OztbW1uBZg9qnwP18IKCAlc3NwwA4OXlBQDIyMgAf39lFOIHjuMKhUKpVLJYrDFjxu7Zuy8+IWHs2LF5eblz586ZPXtWQUEBii3U01ZkFZBvIpPJfB5PLBY1NzcDDS36Fsj2d3R0VFdX+fj4UmQyGZPJdHJ0un7t6tChQ1/vpUQ0SoxsXV3d9v9+ICkxcevWLYkJCYUFBfMXLOBwONra2nq6eq6urjoMBlp0juiCiMI3MpJJZY0NDW+xwRq8ClAnfFJYKJfJPT09KUidg4cM2b//NxzH0YVhr+3UCX4glUePHh0xaNB333372759Hy1bBgCgUCh0Os3bx3f5p8tDQkOJdBaqFp/HV+LK+oZ6VNW30V4NXgnEYXY8Po/JZD6jxaDBgzdu3JCZmenj4/NWjldDjkqhUOjq6q5b962ri2vF04qe7p6enu6ioqJHWVmzZs0cNSr6o48/FgqFhOcSmJhQKNSGZ9ZCE2/2HZDG09Lue3p6AgAoAAC5XG5hYWFra3cuKQnR4m0VhsIODMOmTJ0KVGs5cRyf9/7c69evHzly+MaN6+/Pmzd7dqyOjs7tW7dOnTxBoVDKy8qBZgdRHwJlLHt6evLz87/66msAACaRSFDPjo6OvnwlWaFQUCiUt8gMpF004lAqlVKpFMMwCwsLR0fH5StWdHV1rfniiymTY2bMmD5p0nu3b9+2sbGZMHHC2ypdg1cBUndOTnZ3d3dAYGB7ezt29+5d5EeGjxjR1tp2JyUFvO1RAAo4CAAATE3NJBLJihUrT50+M3z4iPv37184f35AUJCpqenoMWNGjYrW3Ijcl0DqvnHjhqWVFZfLZTKZWGJiAgBALpcLBIKAgIBjccfQF3u1HtY2Ni0tLa0tLV5eXgcOHty5c9evv+44ffpMSGjokydPQF+fKPyuA/XA27duhYaGArQg5trVq6WlpWgac8rUaSm3b9fX15Pfqh9RB/Ip5ubmSqWyrq4OPRw7btyEiRMBADbWNlWVlQAATLN6r6+Agr/y8vLy8orBg4cAlMOorq5OiI8HACiVykGDBrHZ7OPH40Cv7fhDtBAIBAwGo7i4GD1EkQcAwMHRsam5ub29nVicoUFvA8n56tUrHA4bDUNIJBLGYrHOnj3T0tKCJjimTJl69MgRmUz2dgNPAihfTqVSzczMcvNy0UMymYzMlbW1tVKhKC8vB5osZ18BeZCLFy6EhYWj9RYUCgUbNGhQfv7j+PizqB/HTJ7c3d199uwZ0GsGA+nbydk5LzcPPD8QNTY2ZjKZ+Y8fAw0t+gTIg1SUlxcU5EePjgaqJAI2bfoMHR3G0SNHOjs7cRwaGhpOmjRp186dQLVSq5fg6elVXl4mlUrRnAiyIhiGWVlZPXr0qPfK1UAdqO+dP3+Oy+P7+fkTz7GwsLCIiIhHjx6dPHkCw0gAgLnvz6utqz179gxS1VuvCjIPbm6uYrG4pKSEqBz66+Hh+fhxHtDcJNInQD0/Pj4eXSFI5AUwAEDsnLm6uozf9+9vbmoCABgZGU2ZMnXrli04xHvDYCBaWFhYsliszIcPwfP+wtvHp6a6urm5+dVn+TV4PaDJr/T0B5WVlePGjUcPyWRyTU0NBiEMCwuLihr++PHj/fv3o88WL17c3Nx85PCR3jAY6EZvDMNcXV3vpt4lniOeOjs7AxIpLzcXaM4/6WWgXnfk8BEPDw8bGxtC0ampd5/1yEWLF/N4vIMHDxQWFAAA2GzOwoWLNm/aKBKJemlIAgAICQ3NfvRILpejItB0CZvNFgqFqfdSe6NEDQiga+Gam5uvXr0yffoMoFpyAQC4fPnys8P23Nzcp0yZUlNTs2XrFgAAjuPvz5+vpaW1ZfNm0Au9FvmRwMABHR0deXl5QMVcVJB/QEDa/ftAE170JpCoT544gfaMAZSuwLCK8vJ7qakYUEl/8eKlrq6u55KSzpw+jWEYnUb76quvf9u3t7CwEC3CeIt1QnGDhYWFqanpzRs3gIoWaKwaGhpWVlbW2NioCS96CchUKBSKw4cPxcRMplKpCoXiWV7r2tXq6moMqFJMbA77o48/BgBs2rSxtrYWADAsKips4MBVn30GemGaG3mysLDwa9evARU1SaRniwhpNNq9e6lAE170DpBUz51LamtvR2se0HSmUqk8f/68jo7OMyuNFkaMGTN2/PjxBQUF33/3HXr+3Xff5+Xl7d//21s/2BXxbFhUVGlJSXl5OXFGp1KpZDAY7h4eV65ceYvFaaAONMDcuWPHuLFjuVwumnkgkUgP0tIeZmS4u7v/v/NGelq1+nNnJ+czp08dOPA7AMDExOSrr79et3ZteXn523UlqDgvLy8Oh3M5ORk8n70YOnTog7Q0iUTSewHvOwu0E+zy5eSysrJ58+aDZ7qAAID4+PjOzs6RI0c9RwulUmlsbPzFl1/StegbfvwxM/MhAGDatGkhISFLFi8CatuL3xxomEoikYYOjUxMSgAqP4L+hocPFIvFKPDU+JG3CyThbVu3jh49xlwoRFogkylVVVWXLyebm5uPHDXyuVAfeZfIyMgFCxY1NDR8tnJlY2MjAGDjps2VlU+//XYdMvVvq37IYIwZO6akuCQ//7G6HzEyMnJzc0tKSnxbZWmAgGYYLl68WFRUtGTpUqB29VNCfHx5efnQoZFCoQWAzwOt6FcoFDNnzmAZMmfPniWVSiGEN2/eNDbiX7x4EUKIdom9FaDDdKKGRX7z9dcQQrlcjuO4XC6HEB47etTb01MsFqPV4W+rRA0ghBEDwz9fvQoJHKmgo6MjPCxUaG52//59COGLtCBObK2vr48YGM4yZH6+ejV6vnnzJgtzs5KSEkJ/bw7EgP2//ebj7dXT04NKRxVoaWl2cXY6f+7cWyzuHQeS9tGjRxzs7Roa6pG00cNDBw+yWcwZM6Yj0/ASWhDMKCgoCAkOMjURrFyxvLamBkK4ePEiH2+vjo4OCKFCoXjziqKCWltbXVycT5069YLBWLhg/ozp095WWe84kKhFIpGnh/u2rVvVTUW3WDwsMtLYmJ+cnIyk/fI0IvL6PC6XwdDV1dU9fvz4sGGRmzZuXPPllxYWlnPnxKrv+XkToMDT0NBw5MiR+/f/Bv4/gUECAEyePCUtLa2yshJNvr9hWe84cBwHAGzbupVGo81fsACoLjAHACQkJGRkpIcEhwwZMgSg24f+4hV5eXmZmQ+pVKqhoSGJRFr7zddjR492cnLKzs7++KNlxA70N6wuYkBsbOyTwoJ79+6huiLOhYSGGhsbH4/rxUWE7whwHKdQKMXFxXv27F7z5Zd0Oh3lKigUilgs/v33/VQqddbs2cTM6MtpgXpnaFjY+vX/EYlEIpHI0clp4aLFzc3NP//8k56eXnx8/JdfrkFfe0NmoESZra1dWFj4r7/+QjxH9Zs6bdrJkyc0CYy3gs8/X43OxVMqlSiBCQA4ceJ4RkYGmkUHxNqrl8YW6hHGxYsXnJ0czc1MP/nk44yMjOWffmppIbSytBCam636bGVPTw+O42/o+1FCPjMz08rSIisrC7k3VHpbW5uri3NcXJwm8HxtoEAtLu6YlaVFeXmZunibmppCgoPMTE2uX7+Onj/r539BC6QJCGFWVmbQgECmgf7UqVPa29uLiormvT/X0cGey2EvXbIEEeitMGP6tKnqMSYq/euvvho8KAKqBs8a/C0Q40oHe7sdO359Iahf/8P3hkz9+fPmIfESev8vtCAYVFVVNWbMaKaBfnBQUH5+PoQwNTXV389XYGy0Yvmn6Dsymey1EwzoDY+ysiyE5mjoTDC6uqrKztbm4oULGoPxGkCCnTlj+sgRw6EqA4QePs7Lc3ZydLC3y8nJIZzDq9KCYEZnZ+f8+fP4PK6To8ONG9chhKdOnRKam5mZmrw/d05nZydinFwufz3LgUpZuGDB6OhRRAMQqVesWD4scijU5LX+JpD0jhw+bCE0Ly4uJswwEvXcObGGTINvv10H1dzH36CFuj4+X72KxTRY/umn6Pnab76xtbG2tBAOihh48ODBlpYW4vt/t2ejmlVUVFhbWcafPQvVBtaVlZU21tbnkpI0BuPVgeRZWlJiaWH++/798Hn3cfLkCWMjfnhYaHNzM3zeg0AIX3X5E9pYQiKRfHx8MTK5pramsrISAODi4gIAMDAwqKqqWr3qsxHDo9au/aawsBDDMHRc66vfUoOKEAqF8+bNW/ftuu7ubvQGhUJhZmY2ZcrkDRt+hBD26jaFfw0ghGioP3/BvPDwiJmzZqHRB4SQQqHU1tZu2bwFw7CPPv6EzWajOdUXf//qBgNCmJWV5erizONyPNzd1q39JjDA39JC6Ori7Obq4ubq4mBvZ2oicHSwnzsn9sqVK2g+BfH0VTwLKkIikfj7+X799VfqBqO5udnJ0WH//t80BuNVgEzCypUrPD09UFZaPar44IOlhkyDJUsWw+dDCgJ/gxaEqamoqFj12Uo7WxsW08BCaD4wPMzOxtrG2srdzdXF2cnN1cXF2clCaC40NxseNWzv3j2NjY0EsZCa/2t7rl69YmZqkpWVCSFUKBTo4c4dO1ycndra2qAmyPhLyGQyCOHx43EmAqOHDx/C593H8bg4gbFRYIB/dXU1/IP7eB1aQNUoEUJYWFCwcOGC8ePGtTQ3J1+6NCAwwNREgGjh7OSI7IeNtZWpicDXx3vNF1/k5uYSb/hrciBGL12yJDwsDNkY1WGvyvCw0BXLl0ONwfhzPMspZGaaCIwPHjxIyApJ9cmTQi9PD1MTQUJCPPxDpPn6tIBqk5y4SmEQwtbW1q+/+srO1sZCaO7m6uLq4kyQw8HezszUxN7OdtbMGRcvXkAzpahOL/UsxFSvh7vb2m++gSofBCFMSUkxMzVJS0uDmvmzlwFJqb6+3tnJ6bPPVhKcQGqSSCQTJ0xgGTJXr171F5yAEL7+aiscx4FqRgNCiA7czM3N3bRxw82bNylksg6DQcyboPBHJBLhOO7g4DB23LgxY8aiK2pQe164nwadKHvr1q0pk2OOHj0WFh5O5PA//eTj9PT0a9dvEJtXXzcs+7cBx3EymSyVSoZHDedw2MdPnCR0hOT55Zo1v/76S1BQ0NFjcQwG4y+k99YW4UHVkasAgGvXrv7y88+PHj1CB/xqaWmRSCQchyQSIJFIPT09PT09fD5vyJDImJgYN3f3Z1fYPX/9DGrJ999/d+Tw4Zu3bnG5PLTHvqurKyw0ZOzYcWu+/PK/HlL+7gDpEcOwKVMmVz59evFSsp6eHo7jaI6aSqUePnzos5UruVzukaPHnJycUFf8s7e95dNFED0xDJPL5ZmZmcnJl1Ju3y4tLVUoFNra2ugSCQAAiUSSyWQikUhLi+7nFzApJmbQoEE6OjpANaBFykZmZtzYsUqlAl0bgOM4hUK5efPmtClT4o4fDw4J0TADqIaTZDJ56ZIlN25cv3b9Bp/PR/YVQkilUlNSUua9P1ci6dm+/edR0dFosPoXL+yVQ2fU+71EInn4MONycnLK7ZTyinKlUon4QRze29XVpVAobO1sx44ZN3bcOBMTE6DyLGjzQnNzc3hYWFRU1IaNGwlXsvabb06dPnnr1m1DQ9Y7fvkIwYnVqz6Li4u7dTtFqVB0dnW5ubkhk1BYWDhzxvSnT5+uWrX6w2XL/isnQC/RAgHNjBM16O7uTk9/kJycfPfOnadPn0KIa2vroCPiIYRo+p7D4QwZMiQmZrKXtzfyLMgxFRU9GTN69IfLls2fvwCd1EPCsFHDhzN0dY+fOIHjOBHc9FJb/rEgOPH111/t27v31u2Ujo6OqVMmK5XKgQMHzpg5y9zcfPasmVlZWbFz5vz444a/9h0Eev2IKqRaoMYPkUiUlnY/OTk59e5dNHTW09Nj6OqSMUwsFre1tVGpVF9f3/femzRi5Mjm5ubVq1cJzYUKpeLwoUO//PrrqFHRMpmMRqPV1tZGhIdNnjr1q6++RqblFdv8rwHBia++XLNv375r12/gSuWEieMlPRImk1lTU8NkMtkcTmlJSdTw4bt27abRaK8YpPfdyWV/5EdnZ+e91NQLFy6kpNxubGzU1dVlMpnoYpHW1tbu7m4XV1eFQpGbkyOTydhstq6uLo7jmzZvjowchizh/fv3Fi5Y6OjowOcbfbFmDZvNfndCDdQTMAxbsXx5XNyxK1evUSiUiRPGV1dXL1q0ePmKFatXrbpw4bxMJvP19f1t/+/6+vp/o9u8Rt7iDYGrbpmAqhRbXV3djh2/DooYaGoisLK08PXxCQ8LDQ4KcnZy5HE5ixYtPHrkyLixY+xsbUwExkJzs5iYSQcPHijIz5fJZDNnTOdxOVwOe3jUsOKiIvhuZLrkcjmEuFKpnPf+XBtrq9LS0qdPn/r6+nA57BUrlqOExNYtW3hcztgxo5uaGuGfJLn/DP1ACwK4Gj8ghN3d3YmJCTGT3rO0EJqbmXp7eQ4IDNi8eROaWFEoFFlZWd+uWzcwPJzH5ejr6VpbWYYEB1laCMNCQybHxHBYhr4+3rdv34KqmZT+1l1vAeUxOzs7R0dHe3p41NTUVFdXDwgM4HJYS5cuQSdoQwg3bPhRT5dx+NAhCCFKh786+pMWBHDVsj/074z09A+WLvVwdzU3M0Grb3p6epAsIIRdXV2XLl78bOWKYZGR1laW7m6uGenpOI5/8snHfB7XztbmyJHDULWKp3/199ahVCqRgsvKyvz8fCOHDmlvbxeLxQPDwwXGRvPen4sajmjx6aefMPX1Dh48AP8yoflS/CNogYDjOEqHQwhramrs7WytrSzff39u+oMHyKIolUqJRIKrpnakUmleXl5Z2bPFiRDCn37aLjQ3Mzbif/fdt8Q0Sj9r8u2BmDK8fv26pYVw/rz3JRIJhLClpSViYLipiWDI4EFonRWEcNPGDZYWQhtrq/QHD+Df9CDwH0ULBBzHkRlct26th7sby5BpZmoyZXJMQny8SCSCENbW1qCFRsT3kWFAIos/e9bH20tgbLRgwXzUsf4dzEABE4Rw65YtfB53y5bNUG1PWFtr65zY2boMnY0bNkAIv/rqS2Mjvr2d7YUL5+Hf5wT8B9ICAYmgtrb2119+GTwogsNmcdisQREDd+/ePXp0tKO93fJPP8nIyMBVfgfNpSHjuXvXLqG5mZ+vT11dHfzfpwWh+6ampphJ79lYW127ehWq4idiPcpHHy1jswwPHTq4fv0PbJahq6vLzRs34N93Hwj/UFpAlTohhGKxOCE+fvLkGDNTE6aBnrWlhaWFkGmgbyE0nzljxqVLl6QSCVT1ibq62qFDhnA57Llz5sC3sSS9f0Fo/cqVyw72dtGjRtbU1EDVlDKiS3V11eSYSRZCM1cX5/CwUHMzU08P97T796Fq4f5r4J9LC6imVAghjuPp6Q+WLfvQz9fn4IEDP//0k7+fryHTwIjPGzli+MEDB1pbWyGEixYuZBkyJ4wf7+/nO2P6tK6uLvi/OTAhwqzOjo6Pln0oMDbasnkT+kgulxN0uXjhgq+Pt8CY7+7m6uHuZiE08/P1efToEXxdO4Hwj6YFAv78OKWrqwtXrfD4/ff9w6OG8XlcQwP9iIHhSxYvtrK0CA8La2trq6ysDA0J9vL0eJiRAVVLvPpPy38DRFUhhOfPn3N1cQ4LDcnOzkatkMlkSN+tra2rV31mIjC2MDcfMXy4rbUVn8cNCQ4qLCyEb2AnEP4HaEGASHKoWxGJRHLxwoXp06aZm5ly2IYO9nbhYaEXL15AIv7ii895XM76H35A4eefLfz5h4BYLg8hLCkpmRwzSWhutnnzJqRjmUwmlz9LPyRfuhQeFmrINPD0cD9x4oRSqbx969YPP3xfWlIC38xOIPwv0QIBVw1Q8T9kOz75+CNPD3c+jyswNpo8OebKlSsQwgcP0tzdXAcEBty7dw++2U6W3oO6hWhuaVnzxedCc7OpUyaj4bdcLpdKpahLlJWVLVmy2NTEmM/jzp0TW15eDtXGGrhqbdsb4n+PFn8EQQ4IYXV19ZbNm8NCQ9gsQx6XMywy8uqVK0qlcu03XwuMjObNe7+qqgr+k8hBGDAIYXt7+8YNGxzs7QaGh12/fg3VUyKRIE23t7dt3bLFzdWFaaAfGOB/UjV1TCx3VU8ZvyH+DbRAUBdKZ2dH3LFjY0ZHG/G5HDbr/blzqqury8vLJ04Yb25m+sXnn9fX10OVvemXgFR9ETyEsKGh4Ycfvnd2ckT6Rl5AKpWif4jF4sOHDoWFhhgy9W1trL9cswYtpn+LPHgB/x5aIKiHHQqFIikpMWJguIG+no211caNG7q6uu7fuzd06BArS4sVK5aXlpZC1Vp2IrzvAzao+/7s7EfLPvzA3s42LDT0xPHjMpkUqu2OEYlEx44djRw6hM0yNBEYz50Ti2JPXLWat5fwb6MFAq42Cdfe3r5hw4/OTo56ugxfH+9Dhw729PTcvXt39OhoC6H5lMkxyZcuoSwyArIfb3FKBVGB0DSO4xDCxsbG3/fvHx41zMbaauKECVcuX0ZqRj+BEDY3N+/ds2fwoEFslqGxET8mZtLNmzdRDQkb03v4l98URywfLCkp+eXnnxLi41taWjw8PRctXjxmzNjKysodO369eOGCjo7OkKFDR42K9vHxptO11H8Onx1GTnrh70sBVSfOElIlk8nq36+rq7t548b58+eysrL09PRGjBgxKWaynZ2d+ksKCgrOnD6VlJT05MkTXYZuWHjY7NjY8PCBxEElfbDU6F9OC6Ba/oORMRIgPczI2LlzR3JyckdHh4uLy+zZs9+LmaxFp1+8cOHIkcPZ2dm6urre3j5hYaE+vn6WlpY0Gu2lL1RXPAJJhT9+v6mpKTc3NzX17r3UexXl5bp6usHBwdGjRwcEBNLpdOJrra2tt27eTExMSElJaWpqMjIyGjx48NRp0wMCAtCRUTjeK7f+vBT/flogqPeztPv39/227+qVK01NTUKhcPSYMdOnz3BwcOgWi2/eunnu3LnMhw872tv1DQysrKwcHBzt7O0tLS2MjYwNWSxdXd0/66w4jkul0s7OjpaW1rq62ieFT7JzsstKSxsaGjAMs7S0DAwcEBYe5u7uoaX1/wapo709IyPj8pXLt27eLC4uJpFITk5OUcOHT5gwwdbWDjy/06LP8K7QAgFtzUZ6zc7OPnrkyKVLF8vLyxkMho+v75gxY0eNHMXj8wAAdfV1affTHmZkFBTk19XVdnWJIA6pNKqOjo6Ojo62tg6dTqdQKPr6eoBEkslkMqmsu1vc1dWF1ip3dnaamZkFBwebmwvdPTwcHR1ZLBZRDQhhbU1NZlZWSsrt1Lt3i4uLpVKpwEQQFBQ8auSo8IED9fX1AQAogOiXNYjvFi0Q1MlRU1OTmJhwLinp0aNHXV1dHA7Hy9s7IiJi4MAIe3t7wjCIRKLq6ur6+rrGxsa2trauzq7unm5ciZ8/f66uro5Go8nlcqVCAQHAMBKVSsMwkp2d/aZNm51dXHDVCsqmpqaiJ0+ysrLS0tJycrKrq6vRIes+Pj6DBw8ZGDHQ3Fz4xxr2C95FWiCouxWZTPYwI+PipYu3b9168uSJWCzS09O3srJyc3f38vRycXW1sbFhs9kv/BzDsEWLFiZfuqSvr8/lck1MTAQCgampmZW1dVJiQnz8WV1dvc1bttJotIcPMx7n5RUWFlZXVYnEYh0dbaHQwtvbJyQkZEBQkFAoJN4JIXxh32W/4N2lBcILmujuFmdlPbqTknL//r3CwsLGxka5XK7DYHA5HBMTE1NTUxNTUyO+EZvD0dfTMzQ0LC0t/c9/1nd3dx8+ctTf3x/HcRR4Qghnzphx504KiUTq6GiXyeQ6OjoCgcDRycnLy8vPz9/V1ZXJZKI6oOihf83DC6D0dwX6GUgTEEJcqYQA6OgwgoKCgoKCcByvqqp6nJeXnZNdkF9QXl5WWlqalZkpkUohxDGMTKFQmEymtrY2ulaBrNIo2gdMJpNZLEO5XO7o6OTo6Ojs7Ozi6mpnZ8fhcIiicdWuJwzD/mmbGN51a/EC4B82syCIxeKG+vqa2tq62tqGxobW1tbGhobLly+TSCQKhcLn87//4Qcajd7W2trZ1dXR3t7d3X3x4oWsrKx9+34bFhVF7O8j3v9P8BR/AQ0t/hSoN4OXqRD18qNHjuzatfPp06d6enpyubyrq0upVCqVCqUSBwDq6ulhJOxY3PHAwECZTEYmk//hVFCHhhavBPXEMFAlOslkckdHx+/79585c1pLS8vQ0NDAgIlgyDLU0dExNTULCwv7pzmIV8H/AVr/Wp8cMAOMAAAAAElFTkSuQmCC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12" descr="data:image/png;base64,iVBORw0KGgoAAAANSUhEUgAAALIAAACyCAIAAABp6AI/AABItElEQVR4nO1dd1xUR9eevduApSxbYSlL770jVSyIBXvErmjsJqao0cQUTfGN3RR7jB07xYZdURRBkCIgXXqvu7D1zvfHuPdbjclrVCBv3OcPfnp3987MOc+cc+ZMI0EIQf8Bx3Ecx0kkEplMJh52dHTk5uTcu3/v9u3bnR0dO3ftdnR0lMlk6DsYhpFIpFd5OYQQx3EIIUkNvdWSfxdI/UULVC6hJ6lUWlJS/PDhwwdpadnZ2RUVFWKxmMFgAABcXd0OHTrM5rCRggEACoWip6enp6dHKpXK5XKlUok+opDJFCqVTqdra2tra2tTKJQXCiVYgmFY3zb3fwz9RgsAgFKprKyszMrKTLuf9vBhRnFxcVtbK5VKFQhMnJ1d/Pz8AgMDf/31l8TExFGjRg2LiiopLm5obGxpaelobxeLxYgTCoVCqVQCAHAcBwBgGEalUul0up6+PofNNjI2thBaWNvY2NvbWVhYamlpqZcO1GwPhBCJQt269I9c/gHoB1oguTc1Ni5ZuuRRVlZ9XR0OIZfLdXBw8PX19fcPcHVzMzExQYppb2+fExublnYfVyoBiYRhGJlMplKpZDIZwzAyhpGQXkkkGo2my2DQaDQIgUIhF4lEIpGop6dHqVRiGMZgMIyNBS4uLgGBgX5+fpaWloTBQL7mj74JmRYAwDvIkn6ghVKpJJPJSUlJs2fNdHJyGjx4sL9/gJe3F5fLU/8ahLCxsaGuri49PePY0aMkjAQgRC5DJpMpFAr0b+RBAAB0Ol1XV1dXT89AX5/BYEil0qampvb2dvSpQqGQyWRSqQTHob6+vq2trZ+/f2BAoJOzM5fLJZFICoVy27YtZaVlgYGBrm5uNjY2yIWp1wcZJPAOEKWvaYHjuEKhoNFo27dt+/rrr5YvXxEUFJSbl8vj8ZlMJpvF0jcwqKysfJSV9ehR1uPHj59WVFBpNCMjIy0tLRqNRqfTqVQqXUuLSqGQyWQSiYTjuFKplMvlKNoQi8USiUQikSAfQQIAkEgAADKZTCaTKRQKmUzGcVwqlcpkMgqFwmazzc3NnZydq6urzp87L5VKcRw3MDAQWghdXdxc3VytrayFFkJjY4G+vv5Lm6Puev6s1eqfEnz6J7Oq72iBJIhGEziOx8bOTr17V0dHp6qysrunh0KhUKlUBoOhra3d1tYmFosNDAysra29fXyoFGpq6t36+nqZTIYsDeq1iCUMBoPBYOjq6urp6eno6Ojo6NDodAqZDABJoVDI5LKenp6e7m6xuFssFnV3d3d3d8tkMrlcDlQcVSgUEEKFQuHh4fH+vHlFRUWZDx8WFRU1NDTIZFIqlWagb8A34pubm1tZWdvY2FhbW5uamRkZGTEYjDdR7Qvm549R8H/9Qu+hL2hBBIMAgLq6uoSE+DOnTxcVFeG4Uk/fYMCAAX5+fu1t7TU11bW1dW3tbXZ2dsFBwRaWlj093Tk5OXdSUoqLi9lstqubm5+vn8BE0NDQUFdXV1dX11Bf39jY2NLS0tnZKRaLZTIZhJBCJtO1tBgMhp6+voG+vgGTaaBvoKunq6urS6fTqRQqBFCpUEokku5ucZdIJBaLm5uaeHz+t99+Z25ujmLP2tqa/Mf5T548KS0tKSsrq66ubmpqEom6cCVOo9OZTKaRkRGXxzPiG3F5XB6Pp6PDEIlEPT3dUqlUIZfjOAQkgLiura3NYDD09PSZBgaGLBaLZchisfT1DWg02guCQhYOQX3EToixz5jRu7RAhEBms6Sk5PDhQ4kJCWVlZfr6+r6+fkOHDh0aGWlpaan+EwhhRUXFxYsXz587V1n51MTEJHzgwMGDBzs7u2hra/+xCKVSKRKJ2traWlpaGhoaGurr6+pq6+rq6uvrm5qaWltbu7q6uru7FQoFAIBGo+no6Ojp6TGZTBaLxWKxWSyWnr6emZlZVNRwPp+POIHjuPrgFsfx1tbWmprqivKKkpKS0tKS8vLy8vJyhUIhEol6urvhMzcBSCQMAEACABJDGwhxCCGEGEaikClUKlWHoWtgoM/j8UxMTCwsLG1sbGxsbSwtrXg8nrrWcRxvaKgvLirOz88vfFI46b1JgQMGIGPZS8pSR2/RQj28Ly0t2btnT0JCQk1NjYmJSdTw4ZPem+Tt40MmkyGEqKlo0HEuKen4ieOFBQWWlpbR0aOHjxhhZWVFvJOILglgGPYXHUgqlXZ2dLS2tTU3NdU3NNQjC1Nf19jQ0NTY2Nbe3tXVJZVKFQqFlpaWhYVFaGjoiJEj/fz8dXR0IIRyuRxASKZQXhikoHZ98snHx44ejYqKGjx4SGtra09Pj56eHkOXoaOjo6WlTaVSyWQMQiiXKySSHrFY3NnZ2dbW1tzc3NTY1NBQ39TU1NLS0tXVhUrncrk2NjYuLi6BgQOYhobnziUVFhZWVVa2tbW1tbUplUpTU9MfN2wcNWqUukV59cze30Wv0ILwGvX19bt37Tp+PK6mpsbSwmLchAlTp061srIGACgUCghxCoWKeLNv375zSUk0GnXkqOhJk2IcHR2JV6E06J9F/kTER/wFKk/8ZyLDcby7u7utra21tbWxsbG+vu5OSsqdlJSamhoane7k5DRkyNApU6daWloS3p1EIhGJDRzHaTRaYkLCrFkzZ8+O3bR58wvmvaenp6mpqa2ttaOjUywWSaVSXImTSCSMTKbTaBQKhUwhAwikMllHR3t9XX1FRXlJSUlZWVlDQ4NSqdTW1iaTMR0dBoVCodPp06ZNo9FoW7ZskcvlX3319Zy5c4kAFlWvN+zHW6YFUVGJRHL40KFdu3YWFxebmppOiomZPTvW1NQUACCXywAgUalUAEBWZub27dtSUlKcnJxi58wZNiwKZZwINryJNyW4ot7GP2NMeXnZ9evX79y5k5Od3dTUxGQyx4wZO3PWLGtra/QG4ieogRUVFSOGR+np6R08dLilpTkjI6MgP7+8vLy5ubm7uxsASKFQaTQain8xDEOSQRGuUqkkkTAtLbq+vj6PxzM2NubzjXR1deUKeW1tbdGTJ+g9OI5ra2t7eHhOmDjhacXTgwcPtLe3jxkzxsnJWUdHh2/EDw4O0dbWVg/d3hbeJi2I+qWmpq7/4fvU1Lt6evrjxo9fvHixlZU1ivYBAIgQGRkZGzf8+ODBg7Dw8CVLlnp7ewMAkE/pg6j7/3OaOK5QKqlUKuJKXm7up59+UlhYyGAwkMsbFR0dGzvHzs4OjaSI3DmJRJo5Y/qdOylsNkcqlfL5fBsbG3t7eytrGxMTEy6Xq6+vr62tTaVS1SmoVCqkEqm4u7utra2psbGquqqsrKystLSysqqzs4NGowkEJtY21kZ8I6lUWlxSnJuTU1JSLJVIff38cAgbGxpQelcsEtG1tAIHDFiyeMngIUPQQB28PXK8HVoQRqKjo2Pz5k0HDxwQiURh4eGffro8ICAAAKhQKHEcRzIqKCj4/rtv79y5Exk57KOPP7a3tycCvd5zli8FEdbIFYqL58/v3LmjqKhowICgqdOmWVpaHo87duLEifr6eiMjoxMnTzo6OhHOoqWlJTc3d9fOHbdu3YqOjt68ZauWltafqUTdtf1FZRobGx8/fvwgLS09I72qslJHR8fZ2dnBwRGQQE5OTsqtW+0dHQYGBhQKxcHBMTAw8P79ezdv3qRSqUOGDFmy9ANfX98XppneCPCNQaQa76SkDIoYaMg0cHdz3bd3r1QqRRYChXUQwsbGxo8/WiY0N5sxfXpBQQFhV+VyOd63ICbYJBLp4cOHggYEOjrYf7ZyZVHRE1QrZBsaGhoWLljANmQeOXwYQlhSXHzs2LFFCxf6+nhz2CwjPk9oZvrrL7+g+JQAchME1MslHioUqN3PgKtMEUJjY+Pp06ffnzvH18c7PDzs89WrDh488O2368JCQxzt7eztbG/cuA4hjDt2DAncQmi+ZMmSJ08KoWrS+A3xprRA+pbL5Rs3brC0EPK4nFkzZ5SWlqCPUJvRv/fu2WNnazN06JD79+9DNUfbx4RQz18dj4vz8/N1dXHetGljS0sL0SKJREIw46svvzQRGE96b+LMmTPsbG0MDPRYhkw3V5dZM2fs3r3r8ePHiARvXjHEFYKvqPS21tajR46Mjo52c3WZPWvmiePHx48by+Ww4+Pj0Xc6Ozt37tjh5+tjIjC2tbE+fjwOQqhUKN5QrW9ECyTf6urq6dOmctgsRwf7PXv2oFYR/QZC+Cgra3BEhKOD/dGjR1Fr+4UQKEeOKnD9+rXwsFAHe7stmzd3dnYiEcvlcqlUiurf2dn566+/eHl6uLo421hbcTlsPo8bHDTgk48/ToiPr62tJYTwVjjx0qoq1LSbm5OzaOFCD3d3L08PRwf7J0+eQAiJ2jY2No4bO4ZlyPzuu28JvbwJXpMWSIgQwnupqUEDAlmGzMihQzIzM6FK5ehTmUz27bp1JgLjDz/4oLW1FapMyFuX438FYSTKy8unTZ0iNDdb88UXyEKgtqDMOoRQLBb/8vPPbq4uPt5ee/fsbmxsXPPFF199+WXq3buIQAiE5nq12qgUxDwIYVZmpqODvZenB3J2iMcQwqqqSh9vL09Pj+rqavT8TTgBX48WSMoQwrhjx+ztbHlczpLFi9ra2lCFCE7k5eWGhAR7erjfunWTkGOvCvEvJIvqtm3rVqG5Wcyk90pKSogqEf1SqVQeO3bU08Pd28vzwO+/SyQS+AdXTdj5Pm4FakJHR0dQ0ABjI35oSPDpU6dwlSK+/+47gbGRt5fnjh07iJAOf4Mg42/TAgkaQrh500ZTE4HQzGzr1i0QQqUSJ6ItCOHu3btMBEbLPvxAJBIhlSj73Gvgz4yEHEKYl5sbMTDcxdkpKSkRqiwEkUWAEKalpQ2OiLC3s/3l55+7u7uhmj0ggqS+Z4M6UD3Lysrmz3tfYGxkxOfNnjWztKSkra0twN/P3s7W2sqSzTIcP35cbm7uGzLj79ECyUWpVK5etYrP5Tg62J89cwaqlkEQjJ45Y7qlhTAxIQH2n5HAcZyQy08/bTcRGC9dshgtv3jGBpVVa21tXfbhB6Ymgk8++bi5uZmoc/+S4KUgvMn58+cGhocZ6On6eHvNnjXT1ESw7MMPCwsKoqKGsQyZDvZ2u3fvIn7Su7RABUil0g+WLuFyWN5ennfu3HmBE48fP/b28hw8KOLp06fER/0iQVSfhoaG8ePG2tlaX7hwQZ2jRMCflJjo5OgwKCIiKyvzn0wIAkSQ1NbW9t2331pbWRob8YXmZgMCA1DAsf6HH9CQ8P25cxsaGuBrRaCvSgscxyGEEolkwfx5HDYraEBgTk42hBBFakgHSUlJpibGH3/0EeHL+0VwRH1SUlLs7WzHjR1TX19PcJT4tL29ff78eaYmgp9//okYPfX9+Oj1QNA6Kytr3LixH3ywdPXqVTwu58Tx4xDC27duhYaGsAyZYaEhaWlpr8GMV6IFjuOIAQsXzOewDcNCQ9AACVUOFbl9+zYel7Nv317YT+NPBKI+O3fs4PO469f/AFWRBK7GmNTUu26uLoMiIlBD+rHCrw2ipWgYBSE8evQIn8ddt/YbCGFDff37c+fwuBwHe7u4uDj4N0ON/04Loh7LPvyQw2aFhoYUFxdDtc4HIVy5YoWZqcm1a9dgvzoO1HKFQrHsww/MTE0uXrwI1WwA0cO2bNlsxOetW7uWEOs/2Wv8NVDT0PpWCOH9+/etLC0WLJiPHm7cuEFobmZqYrxxwwaoCg3fDi2QKNd88QWXww4M8C8sLFQXpUKhmDMn1sHeLi8vD0Iok8n6S0DIDHR2do4ZPdrd3Q3VE/k49U+nTpliY22FGPy/aCT+AogZpaWlbq4uUybHoAH2mdOnnRwdeFzOiuXLCbf+prRA/Wnbtq1GfJ6nhztKWBGckMlkkya95+XpUVlZCfsvmMBVWq+rqwsaMGDokMEoT0XUB8mruKjI18d7yOBBNTU18H/cSPwZCDn4+fpMnDgBMSM19a6vrzeHzVq4YH5PTw/R1V+TFogTp0+dMjcztbezvX79OR8hlUrHjxsbEODf2Nj4T+BEWVmZm6vrZFUvIYIJxIkbN24Izc2WLF4kk8v6t7a9DSSNpqYmP1+fKZNjiBFiaEgwm2UYGzubyMq8Di0QJ9LTHzg5OZqZmhw9ehSq2WSFQjFh/PjAAH800O93ThQVFTnY282fPw+qkrC4WoB59MgRHpezZcsW+K9zHC8FanV9XZ27m+uCBfORQktLSyIiBrJZhnPnxL40gfvfaYF+UF9fPzA8jMtho3hePcacMX2ar493U1PTP4QTdrY2H3ywFHWCFzixbetWPo976uRJ+C91HC8FantpaamNtdU3X3+N1FpeXhYxMJzNMlyyeJFS8UwOf48WOI7PmRPLNNCPjZ2tvkoAQvjhB0tdnJ0ID92/LS8vL3ewt1u6dAmyBEQeFlV17dpvTATGN2/eUDd17wiQfB6kpQmMjQ4dPIg0W1JSEhw0gMtmfb56FfxzV/ISWhB5CC6HPWL4cBS+ERNgP/zwvaWFEK346EdOoErW1dW5u7nOe38uVK0GwtU4sXr1KqG5WUZGOuzXIVI/AsVVJ44fFxjzH6SlIf3m5OR4e3nyedxtW7fCP8l0vUgLRJ+7d+/a29na29v99tu+svJykUiEOHHs6FFjIz6R8+6v1qKWdHZ2BgcNiImZ9FJOrPpspaWFMCcn553lBIJcJocQrlnzhauLc0tLC9LvzRs37O1sheZmZ86ceSkznqMFjuMQwtbW1oHhYZYWQlsba1sbaxOB8Refr4YQ3rt3j8flHD58qH8FTah/7JjRQwYPQtETEUUi+q5Z84WlhbmGE7hqmSCEcHjUsClTJkMI0cz70SNHTE0Eri7Ojx49+qM3eY4WiDWff77aiM8LCQl+b+KE9yZO8HB3Mzcz/fnnn8NCQv7zn/VQFdYR0+h93E5UyQ8+WOrp7obGQS9w4j/r15uZmmRlZmo4gYAk9vTpU2sryz27d0MIUV9au/YbDpsVGTm0ra0VPj8w+X9aKJUKCOGtWzetrSwdHewfPnyInsfHnxWam1kIzd3dXA8ePPA4Lw8toVD3O8Rilt5uIVL8zz/9JDQ3Q4uECV+GPtqze7exEf/unTsaTqgDCed4XJyF0Ly4qAiqgsVpU6ewDJkffbTsBYMB1N1HT0/PqJEjOGzW+h++R9YG0Wrrls1WlhamJgJdho6piSA0JHjhggW7d+28f/8esTKWeE/vUQS17dq1q0Z8HprvIBSPPkpMSODzuOfOJWk48UcgmzFj+vTR0dFQtbCvvLw8wN/P2Ih/7NgxqBZkAHX38dP2bTwuZ1jkULQCD8dxCKFYLO5oby8tKbl06dJ/1q9/b+IEZydHQ6a+jjadz+P6eHtNnzZ108aNV69erampecFFvUVfg2pYVVVla2ONJn7kz3MiIz3dxNh47549Gk68FEiANTU1tjbWaLyK+nxiYqKZqYmXl2dpaSlhM0hQtW+nrKx0wvjxHR0d27ZvHzlylEKhKHry5MKFC8nJl9paWz29vLy9fVxcXAQmJiQSqK2ty8vNzchIz8nJqaioEIlEdDrdWGBsb+fg7u7u6enp5OwsFJpTqf+/V1+pOvjsr8+RgS87P4R4OGJ4FNPQ8OjRY0qlEm3XwXGcTCbX1dUNihg4YcLEtevWKRSKvtnW/T8HpVJJoVB27961bevW2yl32Gy2XC6nUqmrVn22a+fO8eMn7Nm795mOCFqsXLni6JEjWnS6j69vRMSgm7dupj940N3dTafTDQyYNTXVIpGISqUaGRnZOzh4eXq6e3hYWVrp6Oi0tbcXPXmSmZX5KCurpKSkpaUFwzC0BdvNzc3D09PV1c3a2lr9zCHEX/D8aR7IwJDJZEQg9R1mqD1r135z6tSpWzdvGbJYiBaoDQqFYsTwKDabcywujnhtn8v8fwmDIgb6+fuvX/8fRIuWlpYJ48cVFhZu3/7TxPfeUyqVJCTf7OzsiRPGGzKZxgKT1NS7EolEV1fX1NS0o6Nz06ZNoWFheXl5jx/n5WTn5Oc/Vm2cVRoYMC0tLd3c3T09PO3t7Vlstkwqffr0aU5OTlZWZmFhYX19vUKhYDKZFhYWLi6unp6ebu7udnZ2bDabqCJhuNCREt3d3QSBFAoF+gKVSr1588bkmJi44yfCwsKkUik6MwTRZdmyD1Pv3rl2/aaenh5hRTR4KZDEbty4Pic29sLFSw4ODjKZjEajJSUlLVww39LS8syZs1we7xktlixedOTI4c8/X/Pp8uX79/+Wm5s7alT0urXfuLt7bNm6FVfbqC+RSCornxbkF+Tk5OTm5hQVFdXW1ojFYjpdSyAQODo6eXi4Ozu7CEwEGEZubGgoKCx49OjR47y8qqoqpHJTUzMnJycPTw8Pdw9HR0djgQC9XC5XbNzw47lz5wICAoZFDfP3D9DX10dFd3R0DBoUMWXylI8/+QQ9wVVncB06dOjz1asuXUp2cnbWuI9XAXK7k2MmaWvr/LZ/v1KpBACQyeRFCxfEHTv20SefrFnzJQlCmJaWNjlmEp/PPxufYGRkpFAoKBRKXFzct+vWXr9xk8fjoV4LAHjhuF0IYVNTU3FxUV5uXnZOdn5+fkV5eWtrC4SAxWJZW1u7urq5urpaWFowGIyuzq7SstLcnJzc3Nzy8vKOjnYqlcrnG9nZ23u4e3j7+CQmJCQmxGvr6IhEXWSMbO/gEBYePnRoZEBAwGefrUy5ffvXHTs6Ozrr6usM9A2GRkbS6fTc3NzhUZE//rhx8pQpGk68IhAtMjMfThg//vSZM56eXsiVFBQUvDdhvEKpPHX6DAlCuGjhwri4o2vXfrtk6VJkUtpaW4ODB3z44Ufz5s9/Qdz/P7QFAG33Jj7q6empqKgoLCjIzsnOzc0tevKkrq6up6dHR0fH1NTU0dHR1dXNxtaWzWbJ5YrampqCgvzc3NyS4pKm5iYUTPj5+X/55VdV1ZVJiUkZGel19XX6enrGxoKWlhYajdbV2SmRShQKJZ1OHzJkyIfLPlrzxedOTk5btm5TKhSYhhOvDMSMWTNnAAB+P3CQcOI/fP/djz/+OH36dFLmw4cTJ07gcrmJiUlcHg8RZ926tZeTk2/euk2EdX9WAFQ7L+YF9jQ0NBQXF+Xm5uZkZ+fn51dUVLS1tWEYicPh2tjYOLu42NvbGxsLKBRyW2tbfkE+nU5fuvQDQ0NDxLnS0tLr168lJydXlJcbGhoydHWZBkw2m83hctLu379z5w6DwWAymSdPnrJ3cNCEFH8LiBYPHz6cNHFifGKii4sLchH19fVjRkc3NjaC5Z9+aqCvt3HjBgihTCqFENbUVNvZ2pw9exb+zfkwIiku/8POfLFY/Dgv7+TJE2u++Hx0dLSTowPLkMnQ0Tbic319vKdPm/r9d99lpKejsTU6jRX9UC6Xt7S0iMVipdo+bpFIvG3b1sAAf1sb6zFjRqO8xTs1af7mQEntCePHL12yGKq2kkMIt2/fZsg0AC7OTu5urhUVFQQtPl+9esjgQVBtzffrFvzcDk8CSqWytrbmxo0bP23fPndO7IDAABOBsS5Dh8flRAwM3759G0qzoNMzcRW9cDXaoRd+tnIFm2U4JzZWw4nXACLB5eRkeztbtHRGoTqDJDAgABjo6322ciVSA4Swrq7O3s42KTHx75qKv8ZfGJKurq683Ny9e/dMGD9OaG7GZhnOnTMH7QpEC2eISXMEVPuMjAwHeztnJ8f8/HyoNlumwasD9fuw0JBnWWPVfpONGzcAC6F5eno6VM23/vD9d2FhoW9uKv4aLzUkOI6npaUNiohgGTJHjhyBDBiuOi6HYAbyJtOnTTVkGiDf9y9er9urQAZjx6+/Bgb4E44YmQYweXIM8X+RSOTh7nbwwIG+lPULrqG2tnbihPE8LjssNCQpMRGdigHVTqGAEB4/ftyIzxsyeFBHR4fGg7w2kNIb6usdHe2Tk5MhhE+fPv35p5/OnUsCaOoMufPDhw55eLh3dXX1l6wRZ3t6embMmM7lsDlslr+f70cfLbtw/jwxm9/c3BwaEiwwNnrrnu4dBOqKc+fEzpo5E0K4ZfNmPV2GlYUQGzhwIAAAJZ6PHj0SHR2tq6urUCj6ZVoBnesLAKivqxs/fnzM5MmdnZ379+2bOWP66OhRu3ftkslkO3fuyMnJGTFy5MhRo/C+Ouz43wok7QkTJqal3ZdIJIGBgXwjIz19fUAEm9nZ2Xa21vn5j/sxgkPWYufOHW6uLsg8PH369OiRI5NjJlkIzU1NBMFBAzzc3Rwd7B8/7s96/muA/Eh3d7eXp8eJEycghKEhwXa21s/mpgEAp0+fsrOzVz99su+ZS6FQJBLJ3j17FixYyGAw5HK5ubl5zOTJR4/Ffffd91paWo2NjRXl5bGxsU5OTgqFQpPCekOg+Wdtbe2QkJCzZ08DAELDwurr6jEAAI1GUyqVV65cGT1mDFCxpO+Byo07dkyhkE+fMQMAgCbZZTIZACAt7b6fn9/pM2f/s2HD/AULwds+zvgdx4iRo7IfZctk0mGRw7S0tSloEiQ9Pb29rS1yaCToJ3EjU4Hj+N69e6ZNn4HiGxRq0On0R1lZ8fHxp8+ccXFxcXJyAv/tth8NXh1I3f7+/lQq9fr1G5HDhtnY2GAo6LicnGxra2tmbo7jeL+IG5mKpKSk1tbWGTNmgufZuXXrlrCwMB8fXzTu6Pvq/YtBIpGUSqW+vr67u/uFC+dJAAQHB2PoYPaUlNsRgwaB/vMgiAT79u4ZFR3N5XLRUAjHcTKZnJ2dnZKS8uGHy9DXXpi21eDNgUxDRMSg9AcPAAADIwZhGIaVl5fX1tSGhw8E/bTcDQW5GRkZBQUFs2fPfqEaO379xc/P39vHRzNN2ktA0g4cMKC9vf3JkyeDBg3CAAAPHqTpGegjn90vtEBsPXjgd29vbwcHR6R+ZCpKy0qvXb++aNGivq/VuwOkdFtbWw6Hk5p6l0qlYgCA+/fuOzk6UqlUpVLZ97RAwWZzc/O169dmzJwFnr9K6MD+322srUNCQ/tr2PwuAA1TSSSSi6vrg7Q0AAAGAMjLy/Xx9QVqN1/0JVA0k5iYoMvQHTx4MAAArf2hUCgdHR0JCfGzY2NB/wU97xT8/fwfP34MAMCam5sbGxs9PDxAP3kQZANOnTw5YuRIGo1GBJsAgISEeAqFMnLkKKDJUvQykOo9PD1aW1srKyux0pISAICtrR3oD1og1/A4L6+0tHT8+AlEHRAJjh09Gj16jI6OTn/N0bw7QOK1trah0+mFBQVYfkE+m83mcrn9kiBCbis+Id7K2trZ2RlXLfbHMCwrK6usrGzSpElAsx2o94EstJ6enkAgyM3NxQryC4RCIQAAV7tgs4+g2jJ0OTl55MiRQBVAIK6cOnnSycnJwcFBE2z2DZDw7ezt8/MfY+XlZTa2tgCAvo82cQgBAJmZmY0NjVFRw4HqulEKhSKVSq9cuTxu3DigCTb7Fk5OzuUVFVhdXZ2NjW2/1ABZhUuXLlrZWFtZWREeBABw9+4dsVg8NHIY0ASbfQs7O7u21lasq6sLXVjd9/4braC5cf36kCFDwPNWITEh0dPLi8/n90sq5d0EkrOZmZlCocAghMbGxgCAPpY9mpMrKSmurq4ePGgweN6DpKbeHTFiBOinVMq7CUQLIz5fS0sL09LSerZ/vG87JdJ3yu0UDofj5OwMVLQAAKSnp4vF4vCwcKDxIH0IJH8tbW0Wi4WhO5/7fnSKirtx44afnx+GYSgzgWhx7epVOzs7Y4Ggv2b531kgP87j8TBkKvo42ocQkslksVj8+HEemrlFQNHG3bt3wsLC+75WGqBuaSwQYGwOB/S5C0fFPX6cJ5VKfXx8AABoDEIikaqqqmpqakLDwoAmi9VPMDIywrgcbt8XjGhx//59gUBgLBAgF4YePnjwgMHQdVZFG31fNw34fD5myDLs+4KRvtMfPPDw9AQAKNUSrPdSU52cHOl0umZo2l/gcLgYk8ns41JRYCGTyYqLi319/YjnKLDIzn7k7+8PNEPT/gDqh0wmE9PXN+jjspG+KyrKu7q63NzcgGpoRCKRGhsbGxoavLy9gcaD9B/09fUx9XMR+waqePOxrq6uhaUFUE3fAQCeFBZiGGZvZw80tOg/MBgMTEtLq1/Kzs3JFQqFdNpzMURObo4R34hpaKjJWPQLkMy1tbUxGpUK+rZrorIKCvIdVRuBiI/y8vJs7WyBJmPRr6BSqRiZQunLIlG8ieN4VVUVWmuOgJLcFeXl9vYOfVkfDf4IKpWK9Yutbmxs7OzsRBP6KN7EMKy7u7upqQlZCw36EWQyGeuX/GZ1dTWJRDI1NQVqM2QNDfVSqdRCaAE08Wa/AsMwTNm3a/UQA8rLy/T09Ljc5xKsNTW1FAqFb2QENLToV5BIJEwuk4E+zx09ffqUw+EQ8yCo9Jqaal1dXQODvs6jaPBHYOLu7r4vtaqyUiAQgOdHHLW1tSwWC+UwNNaiHwEhjilVx7z3DZC+GxoaBAKTFz5qaGhg9ccsvwYvAMch1tbeDgBA5+r1QZFoINrS0oJWCqqjpaWFo3bPiAb9BaVCgV26eFEul9PpdHT0DDpjq5fKQxMfcrlcJBLxeDziOTIhnR0dTMN+mM7V4AXIFQrs8uXkUSNHbt++rbCwgEQiUSgUFAn2Hj9EIpFUKmVz2EBFCPRXJBar4k3N3Gl/QiaTYRERgyorn365Zk3UsGGTYyYdOHCgurqaTCb3Dj8gAEAsFisUCgO1mVtEC6lEopq308Sb/QOkaIlEQvHx8QkMDOzo6MjMfHj//r2LFy+amJiEhIQOHzE8NCTUkMVCP0BLcN9wHTZil1gsBgDo6uoSzxEt5HK5trb2m7xfg7cCUVcXZfu2rQxdXQ8Pz4DAwKGRkdVVVenp6QkJ8SdOHLexsYmIGDR8+HA/P39tHW2gum7uDfkhEokwDNPW0QFqKy0ghEocRwd5adC/6OjsoPD4fC6Xm5JyOzn5kqWlpZ+fX3T06LFjxxUVFaWl3d+7d/dvv+1zcXEdGjl02LAoV1dXtJkYnQGrfiflq6OnpwfDXpzQx3Ec4jgZ05zU3J9ATqS1pZUil8s3bd4CITx58sS1q1dPnjxJJp9xdHQMCAiIjZ0jkUhycrLT0tLW//DDLz//7O3tMyxq2NAhkdY21shg/PHO0v9aqlQiQbFLbzdSg9dDQ0MDhU6nV1ZWRkVFOTk5ffrp8tS7d8+dP3fzxo1dO3fq6et7enr6BwQEB4c0tzSnp6dnpKffuHF9E2/jgAEDooYPHzgwwsjICL0L3X74KvyQy+XoHEX1h+gqZU0i65+Auvo6Co/HK3ryJCoqSi6X6+npRQ4bFjlsWF193fWr186fP3fv3r2bN28aGxv7+/sHBQWNGDGy8unT1NTUq1evJsTHCy0swsPDo4YPDwoK1tfXB68WfKCD9Aj2EMffYBgmV8j7puUa/AVqqqsp1jY2BQX5AAC0OgbNRxgbGU+dNm3K1KlPnjy5dOnipUuXLl++nJiYaG1tHRQUPH78+JjJMYUFBSl37hw9cuTw4cMODg6DBg+Oihru7e1Np9MBABDiSuVzUxvElBg61kKJK4GKRsh4YBhZLu/TTLwGLwB15traWoqrq2vcsWNAtR4f/SUiSgcHBwcHh0WLFj98+PD8+XNXr1w5dOhgXBzFxcU1OCRk4cKFUok0KyvzTkrK9m3bdu/a5eHhERkZGRk5zNHJ6Y/RA3x2eyoGAKCQKQAAEolEjD60tbXEYlHfyUCD54FiRIVC0djYSEpLS5s7J/bqtes8Hu+PU5c4jqNlduh5R0dHSsrt8+fO37p1s7q6msk08PbxDQkONhcKW5pb7t27dy/1bm1dHYtl6OfnP3zEiAEDguh0OroiFTGRyWRevHBh/fofZsyYeePGdSaTGRoWFuAf0NnV9cXnq+vq6j76+OPY2DmaA3v7HogWdXV1kUOHkNra2sLDQrdu2x4eHv4X91GjiIH4tLq6+urVKxfOn09LS2ttbTUxMRkwIGjAgAFsDudpRfnt27cfPHjQ2dnBZnNoNBoKJ1E8gWZeenp6mpuadBgMhULR09PD5XKlUin6joeHR0JikmZuve+Bjk1+kJY2d+4cEoQwetTIoODglSs/+6/XlKOr5FB4iF6Un5+Pgo+c7GyZTGZraxsWFubt66utpZWXm5uRkSGRSACJhKMp2md/lDQaPTg4eMTIESKR6PatW/fu3WMyme7u7sePH+fx+OfOn9fS0tIwo4+hVCopFMrBgwf27NlDghCu/eab7OxHp8+cfXVNIOdC8EMikTx48ODC+fPXrl0rLi6i0aiurm7vvTdp8uTJ+gYGMpmMWIWFYkwKhaKezpJKpTQaTSKRDBk8WCTqunL1GpfL1dCij4H0svzTTxsa6jEAQHBISElJSWtrKzpV+VVeQVzggK6r1NLSCg0NXf+f/yRfvrz/999Hjx5TUVGxYsXycePGnT93jkqlamlpUalUGo2mpaXFYDC0tLQUaqDRaAAAGo3G4XI6OztbW1uBZg9qnwP18IKCAlc3NwwA4OXlBQDIyMgAf39lFOIHjuMKhUKpVLJYrDFjxu7Zuy8+IWHs2LF5eblz586ZPXtWQUEBii3U01ZkFZBvIpPJfB5PLBY1NzcDDS36Fsj2d3R0VFdX+fj4UmQyGZPJdHJ0un7t6tChQ1/vpUQ0SoxsXV3d9v9+ICkxcevWLYkJCYUFBfMXLOBwONra2nq6eq6urjoMBlp0juiCiMI3MpJJZY0NDW+xwRq8ClAnfFJYKJfJPT09KUidg4cM2b//NxzH0YVhr+3UCX4glUePHh0xaNB333372759Hy1bBgCgUCh0Os3bx3f5p8tDQkOJdBaqFp/HV+LK+oZ6VNW30V4NXgnEYXY8Po/JZD6jxaDBgzdu3JCZmenj4/NWjldDjkqhUOjq6q5b962ri2vF04qe7p6enu6ioqJHWVmzZs0cNSr6o48/FgqFhOcSmJhQKNSGZ9ZCE2/2HZDG09Lue3p6AgAoAAC5XG5hYWFra3cuKQnR4m0VhsIODMOmTJ0KVGs5cRyf9/7c69evHzly+MaN6+/Pmzd7dqyOjs7tW7dOnTxBoVDKy8qBZgdRHwJlLHt6evLz87/66msAACaRSFDPjo6OvnwlWaFQUCiUt8gMpF004lAqlVKpFMMwCwsLR0fH5StWdHV1rfniiymTY2bMmD5p0nu3b9+2sbGZMHHC2ypdg1cBUndOTnZ3d3dAYGB7ezt29+5d5EeGjxjR1tp2JyUFvO1RAAo4CAAATE3NJBLJihUrT50+M3z4iPv37184f35AUJCpqenoMWNGjYrW3Ijcl0DqvnHjhqWVFZfLZTKZWGJiAgBALpcLBIKAgIBjccfQF3u1HtY2Ni0tLa0tLV5eXgcOHty5c9evv+44ffpMSGjokydPQF+fKPyuA/XA27duhYaGArQg5trVq6WlpWgac8rUaSm3b9fX15Pfqh9RB/Ip5ubmSqWyrq4OPRw7btyEiRMBADbWNlWVlQAATLN6r6+Agr/y8vLy8orBg4cAlMOorq5OiI8HACiVykGDBrHZ7OPH40Cv7fhDtBAIBAwGo7i4GD1EkQcAwMHRsam5ub29nVicoUFvA8n56tUrHA4bDUNIJBLGYrHOnj3T0tKCJjimTJl69MgRmUz2dgNPAihfTqVSzczMcvNy0UMymYzMlbW1tVKhKC8vB5osZ18BeZCLFy6EhYWj9RYUCgUbNGhQfv7j+PizqB/HTJ7c3d199uwZ0GsGA+nbydk5LzcPPD8QNTY2ZjKZ+Y8fAw0t+gTIg1SUlxcU5EePjgaqJAI2bfoMHR3G0SNHOjs7cRwaGhpOmjRp186dQLVSq5fg6elVXl4mlUrRnAiyIhiGWVlZPXr0qPfK1UAdqO+dP3+Oy+P7+fkTz7GwsLCIiIhHjx6dPHkCw0gAgLnvz6utqz179gxS1VuvCjIPbm6uYrG4pKSEqBz66+Hh+fhxHtDcJNInQD0/Pj4eXSFI5AUwAEDsnLm6uozf9+9vbmoCABgZGU2ZMnXrli04xHvDYCBaWFhYsliszIcPwfP+wtvHp6a6urm5+dVn+TV4PaDJr/T0B5WVlePGjUcPyWRyTU0NBiEMCwuLihr++PHj/fv3o88WL17c3Nx85PCR3jAY6EZvDMNcXV3vpt4lniOeOjs7AxIpLzcXaM4/6WWgXnfk8BEPDw8bGxtC0ampd5/1yEWLF/N4vIMHDxQWFAAA2GzOwoWLNm/aKBKJemlIAgAICQ3NfvRILpejItB0CZvNFgqFqfdSe6NEDQiga+Gam5uvXr0yffoMoFpyAQC4fPnys8P23Nzcp0yZUlNTs2XrFgAAjuPvz5+vpaW1ZfNm0Au9FvmRwMABHR0deXl5QMVcVJB/QEDa/ftAE170JpCoT544gfaMAZSuwLCK8vJ7qakYUEl/8eKlrq6u55KSzpw+jWEYnUb76quvf9u3t7CwEC3CeIt1QnGDhYWFqanpzRs3gIoWaKwaGhpWVlbW2NioCS96CchUKBSKw4cPxcRMplKpCoXiWV7r2tXq6moMqFJMbA77o48/BgBs2rSxtrYWADAsKips4MBVn30GemGaG3mysLDwa9evARU1SaRniwhpNNq9e6lAE170DpBUz51LamtvR2se0HSmUqk8f/68jo7OMyuNFkaMGTN2/PjxBQUF33/3HXr+3Xff5+Xl7d//21s/2BXxbFhUVGlJSXl5OXFGp1KpZDAY7h4eV65ceYvFaaAONMDcuWPHuLFjuVwumnkgkUgP0tIeZmS4u7v/v/NGelq1+nNnJ+czp08dOPA7AMDExOSrr79et3ZteXn523UlqDgvLy8Oh3M5ORk8n70YOnTog7Q0iUTSewHvOwu0E+zy5eSysrJ58+aDZ7qAAID4+PjOzs6RI0c9RwulUmlsbPzFl1/StegbfvwxM/MhAGDatGkhISFLFi8CatuL3xxomEoikYYOjUxMSgAqP4L+hocPFIvFKPDU+JG3CyThbVu3jh49xlwoRFogkylVVVWXLyebm5uPHDXyuVAfeZfIyMgFCxY1NDR8tnJlY2MjAGDjps2VlU+//XYdMvVvq37IYIwZO6akuCQ//7G6HzEyMnJzc0tKSnxbZWmAgGYYLl68WFRUtGTpUqB29VNCfHx5efnQoZFCoQWAzwOt6FcoFDNnzmAZMmfPniWVSiGEN2/eNDbiX7x4EUKIdom9FaDDdKKGRX7z9dcQQrlcjuO4XC6HEB47etTb01MsFqPV4W+rRA0ghBEDwz9fvQoJHKmgo6MjPCxUaG52//59COGLtCBObK2vr48YGM4yZH6+ejV6vnnzJgtzs5KSEkJ/bw7EgP2//ebj7dXT04NKRxVoaWl2cXY6f+7cWyzuHQeS9tGjRxzs7Roa6pG00cNDBw+yWcwZM6Yj0/ASWhDMKCgoCAkOMjURrFyxvLamBkK4ePEiH2+vjo4OCKFCoXjziqKCWltbXVycT5069YLBWLhg/ozp095WWe84kKhFIpGnh/u2rVvVTUW3WDwsMtLYmJ+cnIyk/fI0IvL6PC6XwdDV1dU9fvz4sGGRmzZuXPPllxYWlnPnxKrv+XkToMDT0NBw5MiR+/f/Bv4/gUECAEyePCUtLa2yshJNvr9hWe84cBwHAGzbupVGo81fsACoLjAHACQkJGRkpIcEhwwZMgSg24f+4hV5eXmZmQ+pVKqhoSGJRFr7zddjR492cnLKzs7++KNlxA70N6wuYkBsbOyTwoJ79+6huiLOhYSGGhsbH4/rxUWE7whwHKdQKMXFxXv27F7z5Zd0Oh3lKigUilgs/v33/VQqddbs2cTM6MtpgXpnaFjY+vX/EYlEIpHI0clp4aLFzc3NP//8k56eXnx8/JdfrkFfe0NmoESZra1dWFj4r7/+QjxH9Zs6bdrJkyc0CYy3gs8/X43OxVMqlSiBCQA4ceJ4RkYGmkUHxNqrl8YW6hHGxYsXnJ0czc1MP/nk44yMjOWffmppIbSytBCam636bGVPTw+O42/o+1FCPjMz08rSIisrC7k3VHpbW5uri3NcXJwm8HxtoEAtLu6YlaVFeXmZunibmppCgoPMTE2uX7+Onj/r539BC6QJCGFWVmbQgECmgf7UqVPa29uLiormvT/X0cGey2EvXbIEEeitMGP6tKnqMSYq/euvvho8KAKqBs8a/C0Q40oHe7sdO359Iahf/8P3hkz9+fPmIfESev8vtCAYVFVVNWbMaKaBfnBQUH5+PoQwNTXV389XYGy0Yvmn6Dsymey1EwzoDY+ysiyE5mjoTDC6uqrKztbm4oULGoPxGkCCnTlj+sgRw6EqA4QePs7Lc3ZydLC3y8nJIZzDq9KCYEZnZ+f8+fP4PK6To8ONG9chhKdOnRKam5mZmrw/d05nZydinFwufz3LgUpZuGDB6OhRRAMQqVesWD4scijU5LX+JpD0jhw+bCE0Ly4uJswwEvXcObGGTINvv10H1dzH36CFuj4+X72KxTRY/umn6Pnab76xtbG2tBAOihh48ODBlpYW4vt/t2ejmlVUVFhbWcafPQvVBtaVlZU21tbnkpI0BuPVgeRZWlJiaWH++/798Hn3cfLkCWMjfnhYaHNzM3zeg0AIX3X5E9pYQiKRfHx8MTK5pramsrISAODi4gIAMDAwqKqqWr3qsxHDo9au/aawsBDDMHRc66vfUoOKEAqF8+bNW/ftuu7ubvQGhUJhZmY2ZcrkDRt+hBD26jaFfw0ghGioP3/BvPDwiJmzZqHRB4SQQqHU1tZu2bwFw7CPPv6EzWajOdUXf//qBgNCmJWV5erizONyPNzd1q39JjDA39JC6Ori7Obq4ubq4mBvZ2oicHSwnzsn9sqVK2g+BfH0VTwLKkIikfj7+X799VfqBqO5udnJ0WH//t80BuNVgEzCypUrPD09UFZaPar44IOlhkyDJUsWw+dDCgJ/gxaEqamoqFj12Uo7WxsW08BCaD4wPMzOxtrG2srdzdXF2cnN1cXF2clCaC40NxseNWzv3j2NjY0EsZCa/2t7rl69YmZqkpWVCSFUKBTo4c4dO1ycndra2qAmyPhLyGQyCOHx43EmAqOHDx/C593H8bg4gbFRYIB/dXU1/IP7eB1aQNUoEUJYWFCwcOGC8ePGtTQ3J1+6NCAwwNREgGjh7OSI7IeNtZWpicDXx3vNF1/k5uYSb/hrciBGL12yJDwsDNkY1WGvyvCw0BXLl0ONwfhzPMspZGaaCIwPHjxIyApJ9cmTQi9PD1MTQUJCPPxDpPn6tIBqk5y4SmEQwtbW1q+/+srO1sZCaO7m6uLq4kyQw8HezszUxN7OdtbMGRcvXkAzpahOL/UsxFSvh7vb2m++gSofBCFMSUkxMzVJS0uDmvmzlwFJqb6+3tnJ6bPPVhKcQGqSSCQTJ0xgGTJXr171F5yAEL7+aiscx4FqRgNCiA7czM3N3bRxw82bNylksg6DQcyboPBHJBLhOO7g4DB23LgxY8aiK2pQe164nwadKHvr1q0pk2OOHj0WFh5O5PA//eTj9PT0a9dvEJtXXzcs+7cBx3EymSyVSoZHDedw2MdPnCR0hOT55Zo1v/76S1BQ0NFjcQwG4y+k99YW4UHVkasAgGvXrv7y88+PHj1CB/xqaWmRSCQchyQSIJFIPT09PT09fD5vyJDImJgYN3f3Z1fYPX/9DGrJ999/d+Tw4Zu3bnG5PLTHvqurKyw0ZOzYcWu+/PK/HlL+7gDpEcOwKVMmVz59evFSsp6eHo7jaI6aSqUePnzos5UruVzukaPHnJycUFf8s7e95dNFED0xDJPL5ZmZmcnJl1Ju3y4tLVUoFNra2ugSCQAAiUSSyWQikUhLi+7nFzApJmbQoEE6OjpANaBFykZmZtzYsUqlAl0bgOM4hUK5efPmtClT4o4fDw4J0TADqIaTZDJ56ZIlN25cv3b9Bp/PR/YVQkilUlNSUua9P1ci6dm+/edR0dFosPoXL+yVQ2fU+71EInn4MONycnLK7ZTyinKlUon4QRze29XVpVAobO1sx44ZN3bcOBMTE6DyLGjzQnNzc3hYWFRU1IaNGwlXsvabb06dPnnr1m1DQ9Y7fvkIwYnVqz6Li4u7dTtFqVB0dnW5ubkhk1BYWDhzxvSnT5+uWrX6w2XL/isnQC/RAgHNjBM16O7uTk9/kJycfPfOnadPn0KIa2vroCPiIYRo+p7D4QwZMiQmZrKXtzfyLMgxFRU9GTN69IfLls2fvwCd1EPCsFHDhzN0dY+fOIHjOBHc9FJb/rEgOPH111/t27v31u2Ujo6OqVMmK5XKgQMHzpg5y9zcfPasmVlZWbFz5vz444a/9h0Eev2IKqRaoMYPkUiUlnY/OTk59e5dNHTW09Nj6OqSMUwsFre1tVGpVF9f3/femzRi5Mjm5ubVq1cJzYUKpeLwoUO//PrrqFHRMpmMRqPV1tZGhIdNnjr1q6++RqblFdv8rwHBia++XLNv375r12/gSuWEieMlPRImk1lTU8NkMtkcTmlJSdTw4bt27abRaK8YpPfdyWV/5EdnZ+e91NQLFy6kpNxubGzU1dVlMpnoYpHW1tbu7m4XV1eFQpGbkyOTydhstq6uLo7jmzZvjowchizh/fv3Fi5Y6OjowOcbfbFmDZvNfndCDdQTMAxbsXx5XNyxK1evUSiUiRPGV1dXL1q0ePmKFatXrbpw4bxMJvP19f1t/+/6+vp/o9u8Rt7iDYGrbpmAqhRbXV3djh2/DooYaGoisLK08PXxCQ8LDQ4KcnZy5HE5ixYtPHrkyLixY+xsbUwExkJzs5iYSQcPHijIz5fJZDNnTOdxOVwOe3jUsOKiIvhuZLrkcjmEuFKpnPf+XBtrq9LS0qdPn/r6+nA57BUrlqOExNYtW3hcztgxo5uaGuGfJLn/DP1ACwK4Gj8ghN3d3YmJCTGT3rO0EJqbmXp7eQ4IDNi8eROaWFEoFFlZWd+uWzcwPJzH5ejr6VpbWYYEB1laCMNCQybHxHBYhr4+3rdv34KqmZT+1l1vAeUxOzs7R0dHe3p41NTUVFdXDwgM4HJYS5cuQSdoQwg3bPhRT5dx+NAhCCFKh786+pMWBHDVsj/074z09A+WLvVwdzU3M0Grb3p6epAsIIRdXV2XLl78bOWKYZGR1laW7m6uGenpOI5/8snHfB7XztbmyJHDULWKp3/199ahVCqRgsvKyvz8fCOHDmlvbxeLxQPDwwXGRvPen4sajmjx6aefMPX1Dh48AP8yoflS/CNogYDjOEqHQwhramrs7WytrSzff39u+oMHyKIolUqJRIKrpnakUmleXl5Z2bPFiRDCn37aLjQ3Mzbif/fdt8Q0Sj9r8u2BmDK8fv26pYVw/rz3JRIJhLClpSViYLipiWDI4EFonRWEcNPGDZYWQhtrq/QHD+Df9CDwH0ULBBzHkRlct26th7sby5BpZmoyZXJMQny8SCSCENbW1qCFRsT3kWFAIos/e9bH20tgbLRgwXzUsf4dzEABE4Rw65YtfB53y5bNUG1PWFtr65zY2boMnY0bNkAIv/rqS2Mjvr2d7YUL5+Hf5wT8B9ICAYmgtrb2119+GTwogsNmcdisQREDd+/ePXp0tKO93fJPP8nIyMBVfgfNpSHjuXvXLqG5mZ+vT11dHfzfpwWh+6ampphJ79lYW127ehWq4idiPcpHHy1jswwPHTq4fv0PbJahq6vLzRs34N93Hwj/UFpAlTohhGKxOCE+fvLkGDNTE6aBnrWlhaWFkGmgbyE0nzljxqVLl6QSCVT1ibq62qFDhnA57Llz5sC3sSS9f0Fo/cqVyw72dtGjRtbU1EDVlDKiS3V11eSYSRZCM1cX5/CwUHMzU08P97T796Fq4f5r4J9LC6imVAghjuPp6Q+WLfvQz9fn4IEDP//0k7+fryHTwIjPGzli+MEDB1pbWyGEixYuZBkyJ4wf7+/nO2P6tK6uLvi/OTAhwqzOjo6Pln0oMDbasnkT+kgulxN0uXjhgq+Pt8CY7+7m6uHuZiE08/P1efToEXxdO4Hwj6YFAv78OKWrqwtXrfD4/ff9w6OG8XlcQwP9iIHhSxYvtrK0CA8La2trq6ysDA0J9vL0eJiRAVVLvPpPy38DRFUhhOfPn3N1cQ4LDcnOzkatkMlkSN+tra2rV31mIjC2MDcfMXy4rbUVn8cNCQ4qLCyEb2AnEP4HaEGASHKoWxGJRHLxwoXp06aZm5ly2IYO9nbhYaEXL15AIv7ii895XM76H35A4eefLfz5h4BYLg8hLCkpmRwzSWhutnnzJqRjmUwmlz9LPyRfuhQeFmrINPD0cD9x4oRSqbx969YPP3xfWlIC38xOIPwv0QIBVw1Q8T9kOz75+CNPD3c+jyswNpo8OebKlSsQwgcP0tzdXAcEBty7dw++2U6W3oO6hWhuaVnzxedCc7OpUyaj4bdcLpdKpahLlJWVLVmy2NTEmM/jzp0TW15eDtXGGrhqbdsb4n+PFn8EQQ4IYXV19ZbNm8NCQ9gsQx6XMywy8uqVK0qlcu03XwuMjObNe7+qqgr+k8hBGDAIYXt7+8YNGxzs7QaGh12/fg3VUyKRIE23t7dt3bLFzdWFaaAfGOB/UjV1TCx3VU8ZvyH+DbRAUBdKZ2dH3LFjY0ZHG/G5HDbr/blzqqury8vLJ04Yb25m+sXnn9fX10OVvemXgFR9ETyEsKGh4Ycfvnd2ckT6Rl5AKpWif4jF4sOHDoWFhhgy9W1trL9cswYtpn+LPHgB/x5aIKiHHQqFIikpMWJguIG+no211caNG7q6uu7fuzd06BArS4sVK5aXlpZC1Vp2IrzvAzao+/7s7EfLPvzA3s42LDT0xPHjMpkUqu2OEYlEx44djRw6hM0yNBEYz50Ti2JPXLWat5fwb6MFAq42Cdfe3r5hw4/OTo56ugxfH+9Dhw729PTcvXt39OhoC6H5lMkxyZcuoSwyArIfb3FKBVGB0DSO4xDCxsbG3/fvHx41zMbaauKECVcuX0ZqRj+BEDY3N+/ds2fwoEFslqGxET8mZtLNmzdRDQkb03v4l98URywfLCkp+eXnnxLi41taWjw8PRctXjxmzNjKysodO369eOGCjo7OkKFDR42K9vHxptO11H8Onx1GTnrh70sBVSfOElIlk8nq36+rq7t548b58+eysrL09PRGjBgxKWaynZ2d+ksKCgrOnD6VlJT05MkTXYZuWHjY7NjY8PCBxEElfbDU6F9OC6Ba/oORMRIgPczI2LlzR3JyckdHh4uLy+zZs9+LmaxFp1+8cOHIkcPZ2dm6urre3j5hYaE+vn6WlpY0Gu2lL1RXPAJJhT9+v6mpKTc3NzX17r3UexXl5bp6usHBwdGjRwcEBNLpdOJrra2tt27eTExMSElJaWpqMjIyGjx48NRp0wMCAtCRUTjeK7f+vBT/flogqPeztPv39/227+qVK01NTUKhcPSYMdOnz3BwcOgWi2/eunnu3LnMhw872tv1DQysrKwcHBzt7O0tLS2MjYwNWSxdXd0/66w4jkul0s7OjpaW1rq62ieFT7JzsstKSxsaGjAMs7S0DAwcEBYe5u7uoaX1/wapo709IyPj8pXLt27eLC4uJpFITk5OUcOHT5gwwdbWDjy/06LP8K7QAgFtzUZ6zc7OPnrkyKVLF8vLyxkMho+v75gxY0eNHMXj8wAAdfV1affTHmZkFBTk19XVdnWJIA6pNKqOjo6Ojo62tg6dTqdQKPr6eoBEkslkMqmsu1vc1dWF1ip3dnaamZkFBwebmwvdPTwcHR1ZLBZRDQhhbU1NZlZWSsrt1Lt3i4uLpVKpwEQQFBQ8auSo8IED9fX1AQAogOiXNYjvFi0Q1MlRU1OTmJhwLinp0aNHXV1dHA7Hy9s7IiJi4MAIe3t7wjCIRKLq6ur6+rrGxsa2trauzq7unm5ciZ8/f66uro5Go8nlcqVCAQHAMBKVSsMwkp2d/aZNm51dXHDVCsqmpqaiJ0+ysrLS0tJycrKrq6vRIes+Pj6DBw8ZGDHQ3Fz4xxr2C95FWiCouxWZTPYwI+PipYu3b9168uSJWCzS09O3srJyc3f38vRycXW1sbFhs9kv/BzDsEWLFiZfuqSvr8/lck1MTAQCgampmZW1dVJiQnz8WV1dvc1bttJotIcPMx7n5RUWFlZXVYnEYh0dbaHQwtvbJyQkZEBQkFAoJN4JIXxh32W/4N2lBcILmujuFmdlPbqTknL//r3CwsLGxka5XK7DYHA5HBMTE1NTUxNTUyO+EZvD0dfTMzQ0LC0t/c9/1nd3dx8+ctTf3x/HcRR4Qghnzphx504KiUTq6GiXyeQ6OjoCgcDRycnLy8vPz9/V1ZXJZKI6oOihf83DC6D0dwX6GUgTEEJcqYQA6OgwgoKCgoKCcByvqqp6nJeXnZNdkF9QXl5WWlqalZkpkUohxDGMTKFQmEymtrY2ulaBrNIo2gdMJpNZLEO5XO7o6OTo6Ojs7Ozi6mpnZ8fhcIiicdWuJwzD/mmbGN51a/EC4B82syCIxeKG+vqa2tq62tqGxobW1tbGhobLly+TSCQKhcLn87//4Qcajd7W2trZ1dXR3t7d3X3x4oWsrKx9+34bFhVF7O8j3v9P8BR/AQ0t/hSoN4OXqRD18qNHjuzatfPp06d6enpyubyrq0upVCqVCqUSBwDq6ulhJOxY3PHAwECZTEYmk//hVFCHhhavBPXEMFAlOslkckdHx+/79585c1pLS8vQ0NDAgIlgyDLU0dExNTULCwv7pzmIV8H/AVr/Wp8cMAOMAAAAAElFTkSuQmCC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5" name="Picture 13" descr="C:\Users\Anna Musielak\Downloads\garnek 2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170" y="168275"/>
            <a:ext cx="1161580" cy="1042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Anna Musielak\Downloads\fajerwerki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8246" y="1356869"/>
            <a:ext cx="1443922" cy="105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Anna Musielak\Downloads\frytki kolor bw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026" y="2708920"/>
            <a:ext cx="899407" cy="11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:\Users\Anna Musielak\Downloads\dzwoneczek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778379"/>
            <a:ext cx="780129" cy="90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Users\Anna Musielak\Downloads\szczypanie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715" y="4345255"/>
            <a:ext cx="1466939" cy="1177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Łącznik prostoliniowy 4"/>
          <p:cNvCxnSpPr/>
          <p:nvPr/>
        </p:nvCxnSpPr>
        <p:spPr>
          <a:xfrm>
            <a:off x="2123728" y="960238"/>
            <a:ext cx="5065298" cy="11726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Łącznik prostoliniowy 17"/>
          <p:cNvCxnSpPr/>
          <p:nvPr/>
        </p:nvCxnSpPr>
        <p:spPr>
          <a:xfrm flipV="1">
            <a:off x="1488482" y="836712"/>
            <a:ext cx="5479764" cy="10768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Łącznik prostoliniowy 19"/>
          <p:cNvCxnSpPr/>
          <p:nvPr/>
        </p:nvCxnSpPr>
        <p:spPr>
          <a:xfrm>
            <a:off x="1284220" y="3501008"/>
            <a:ext cx="5684026" cy="12241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/>
          <p:nvPr/>
        </p:nvCxnSpPr>
        <p:spPr>
          <a:xfrm>
            <a:off x="1981872" y="5036079"/>
            <a:ext cx="5065298" cy="11726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oliniowy 22"/>
          <p:cNvCxnSpPr/>
          <p:nvPr/>
        </p:nvCxnSpPr>
        <p:spPr>
          <a:xfrm flipV="1">
            <a:off x="1629716" y="3350554"/>
            <a:ext cx="5559310" cy="29626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664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631222" y="230110"/>
            <a:ext cx="50162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>
                <a:solidFill>
                  <a:srgbClr val="0070C0"/>
                </a:solidFill>
                <a:latin typeface="Baskerville Old Face" panose="02020602080505020303" pitchFamily="18" charset="0"/>
              </a:rPr>
              <a:t>a</a:t>
            </a:r>
            <a:r>
              <a:rPr lang="pl-PL" sz="8000" b="1" dirty="0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 bin</a:t>
            </a:r>
            <a:endParaRPr lang="en-GB" sz="8000" b="1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0" y="4652088"/>
            <a:ext cx="51009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 smtClean="0">
                <a:solidFill>
                  <a:srgbClr val="C00000"/>
                </a:solidFill>
                <a:latin typeface="Graphite Std Light Narrow" pitchFamily="66" charset="0"/>
              </a:rPr>
              <a:t> a rock song</a:t>
            </a:r>
            <a:endParaRPr lang="en-GB" sz="8000" b="1" dirty="0">
              <a:solidFill>
                <a:srgbClr val="C00000"/>
              </a:solidFill>
              <a:latin typeface="Graphite Std Light Narrow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39552" y="1628800"/>
            <a:ext cx="70282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>
                <a:solidFill>
                  <a:srgbClr val="00B050"/>
                </a:solidFill>
                <a:latin typeface="Monotype Corsiva" panose="03010101010201010101" pitchFamily="66" charset="0"/>
              </a:rPr>
              <a:t>a</a:t>
            </a:r>
            <a:r>
              <a:rPr lang="pl-PL" sz="80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 </a:t>
            </a:r>
            <a:r>
              <a:rPr lang="pl-PL" sz="8000" b="1" dirty="0" err="1" smtClean="0">
                <a:solidFill>
                  <a:srgbClr val="00B050"/>
                </a:solidFill>
                <a:latin typeface="Monotype Corsiva" panose="03010101010201010101" pitchFamily="66" charset="0"/>
              </a:rPr>
              <a:t>bird</a:t>
            </a:r>
            <a:endParaRPr lang="en-GB" sz="8000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4113514" y="208540"/>
            <a:ext cx="61432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>
                <a:solidFill>
                  <a:srgbClr val="FFC000"/>
                </a:solidFill>
                <a:latin typeface="Bradley Hand ITC" panose="03070402050302030203" pitchFamily="66" charset="0"/>
              </a:rPr>
              <a:t>a</a:t>
            </a:r>
            <a:r>
              <a:rPr lang="pl-PL" sz="8000" b="1" dirty="0" smtClean="0">
                <a:solidFill>
                  <a:srgbClr val="FFC000"/>
                </a:solidFill>
                <a:latin typeface="Bradley Hand ITC" panose="03070402050302030203" pitchFamily="66" charset="0"/>
              </a:rPr>
              <a:t> flower</a:t>
            </a:r>
            <a:endParaRPr lang="en-GB" sz="8000" b="1" dirty="0">
              <a:solidFill>
                <a:srgbClr val="FFC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4878883" y="5298353"/>
            <a:ext cx="53778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 pizza</a:t>
            </a:r>
            <a:endParaRPr lang="en-GB" sz="8000" b="1" dirty="0">
              <a:solidFill>
                <a:schemeClr val="accent2">
                  <a:lumMod val="50000"/>
                </a:schemeClr>
              </a:solidFill>
              <a:latin typeface="Tekton Pro Cond" pitchFamily="34" charset="-18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39552" y="2903898"/>
            <a:ext cx="58210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adugi" panose="020B0502040204020203" pitchFamily="34" charset="0"/>
              </a:rPr>
              <a:t>perfume</a:t>
            </a:r>
            <a:endParaRPr lang="en-GB" sz="8000" b="1" dirty="0">
              <a:solidFill>
                <a:schemeClr val="accent2">
                  <a:lumMod val="60000"/>
                  <a:lumOff val="40000"/>
                </a:schemeClr>
              </a:solidFill>
              <a:latin typeface="Gadugi" panose="020B0502040204020203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995936" y="1596348"/>
            <a:ext cx="53778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>
                <a:latin typeface="Yu Mincho Demibold" panose="02020600000000000000" pitchFamily="18" charset="-128"/>
                <a:ea typeface="Yu Mincho Demibold" panose="02020600000000000000" pitchFamily="18" charset="-128"/>
              </a:rPr>
              <a:t>a</a:t>
            </a:r>
            <a:r>
              <a:rPr lang="pl-PL" sz="8000" b="1" dirty="0" smtClean="0">
                <a:latin typeface="Yu Mincho Demibold" panose="02020600000000000000" pitchFamily="18" charset="-128"/>
                <a:ea typeface="Yu Mincho Demibold" panose="02020600000000000000" pitchFamily="18" charset="-128"/>
              </a:rPr>
              <a:t> </a:t>
            </a:r>
            <a:r>
              <a:rPr lang="pl-PL" sz="8000" b="1" dirty="0" err="1" smtClean="0">
                <a:latin typeface="Yu Mincho Demibold" panose="02020600000000000000" pitchFamily="18" charset="-128"/>
                <a:ea typeface="Yu Mincho Demibold" panose="02020600000000000000" pitchFamily="18" charset="-128"/>
              </a:rPr>
              <a:t>bunny</a:t>
            </a:r>
            <a:endParaRPr lang="en-GB" sz="8000" b="1" dirty="0">
              <a:latin typeface="Yu Mincho Demibold" panose="02020600000000000000" pitchFamily="18" charset="-128"/>
              <a:ea typeface="Yu Mincho Demibold" panose="02020600000000000000" pitchFamily="18" charset="-128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4716016" y="3761745"/>
            <a:ext cx="51009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 smtClean="0">
                <a:solidFill>
                  <a:srgbClr val="7030A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pl-PL" sz="8000" b="1" dirty="0" err="1" smtClean="0">
                <a:solidFill>
                  <a:srgbClr val="7030A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balloons</a:t>
            </a:r>
            <a:r>
              <a:rPr lang="pl-PL" sz="8000" b="1" dirty="0" smtClean="0">
                <a:solidFill>
                  <a:srgbClr val="7030A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endParaRPr lang="en-GB" sz="8000" b="1" dirty="0">
              <a:solidFill>
                <a:srgbClr val="7030A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76540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na Musielak\Desktop\DS_TN_materials\SHUTTERSTOCK\klasa 2\08-my pets\shutterstock_36789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836712"/>
            <a:ext cx="7033211" cy="4670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916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shutter\19 s\shutterstock_1018739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81806"/>
            <a:ext cx="6106407" cy="5952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40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5004048" y="1556994"/>
            <a:ext cx="2304256" cy="2304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Elipsa 2"/>
          <p:cNvSpPr/>
          <p:nvPr/>
        </p:nvSpPr>
        <p:spPr>
          <a:xfrm>
            <a:off x="3491880" y="2988602"/>
            <a:ext cx="504056" cy="50405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Elipsa 3"/>
          <p:cNvSpPr/>
          <p:nvPr/>
        </p:nvSpPr>
        <p:spPr>
          <a:xfrm>
            <a:off x="2195736" y="1556994"/>
            <a:ext cx="2304256" cy="2304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Elipsa 4"/>
          <p:cNvSpPr/>
          <p:nvPr/>
        </p:nvSpPr>
        <p:spPr>
          <a:xfrm>
            <a:off x="5508104" y="2996952"/>
            <a:ext cx="504056" cy="50405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Dowolny kształt 5"/>
          <p:cNvSpPr/>
          <p:nvPr/>
        </p:nvSpPr>
        <p:spPr>
          <a:xfrm>
            <a:off x="1763688" y="740088"/>
            <a:ext cx="2631634" cy="888712"/>
          </a:xfrm>
          <a:custGeom>
            <a:avLst/>
            <a:gdLst>
              <a:gd name="connsiteX0" fmla="*/ 0 w 2414122"/>
              <a:gd name="connsiteY0" fmla="*/ 315826 h 718598"/>
              <a:gd name="connsiteX1" fmla="*/ 664029 w 2414122"/>
              <a:gd name="connsiteY1" fmla="*/ 11026 h 718598"/>
              <a:gd name="connsiteX2" fmla="*/ 2318657 w 2414122"/>
              <a:gd name="connsiteY2" fmla="*/ 664169 h 718598"/>
              <a:gd name="connsiteX3" fmla="*/ 2318657 w 2414122"/>
              <a:gd name="connsiteY3" fmla="*/ 664169 h 718598"/>
              <a:gd name="connsiteX4" fmla="*/ 2405743 w 2414122"/>
              <a:gd name="connsiteY4" fmla="*/ 696826 h 718598"/>
              <a:gd name="connsiteX5" fmla="*/ 2405743 w 2414122"/>
              <a:gd name="connsiteY5" fmla="*/ 718598 h 718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14122" h="718598">
                <a:moveTo>
                  <a:pt x="0" y="315826"/>
                </a:moveTo>
                <a:cubicBezTo>
                  <a:pt x="138793" y="134397"/>
                  <a:pt x="277586" y="-47031"/>
                  <a:pt x="664029" y="11026"/>
                </a:cubicBezTo>
                <a:cubicBezTo>
                  <a:pt x="1050472" y="69083"/>
                  <a:pt x="2318657" y="664169"/>
                  <a:pt x="2318657" y="664169"/>
                </a:cubicBezTo>
                <a:lnTo>
                  <a:pt x="2318657" y="664169"/>
                </a:lnTo>
                <a:cubicBezTo>
                  <a:pt x="2333171" y="669612"/>
                  <a:pt x="2391229" y="687755"/>
                  <a:pt x="2405743" y="696826"/>
                </a:cubicBezTo>
                <a:cubicBezTo>
                  <a:pt x="2420257" y="705898"/>
                  <a:pt x="2413000" y="712248"/>
                  <a:pt x="2405743" y="718598"/>
                </a:cubicBezTo>
              </a:path>
            </a:pathLst>
          </a:custGeom>
          <a:noFill/>
          <a:ln w="539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Dowolny kształt 7"/>
          <p:cNvSpPr/>
          <p:nvPr/>
        </p:nvSpPr>
        <p:spPr>
          <a:xfrm>
            <a:off x="5004048" y="853505"/>
            <a:ext cx="2797629" cy="775295"/>
          </a:xfrm>
          <a:custGeom>
            <a:avLst/>
            <a:gdLst>
              <a:gd name="connsiteX0" fmla="*/ 0 w 2797629"/>
              <a:gd name="connsiteY0" fmla="*/ 775295 h 775295"/>
              <a:gd name="connsiteX1" fmla="*/ 1839686 w 2797629"/>
              <a:gd name="connsiteY1" fmla="*/ 2409 h 775295"/>
              <a:gd name="connsiteX2" fmla="*/ 2797629 w 2797629"/>
              <a:gd name="connsiteY2" fmla="*/ 579352 h 775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97629" h="775295">
                <a:moveTo>
                  <a:pt x="0" y="775295"/>
                </a:moveTo>
                <a:cubicBezTo>
                  <a:pt x="686707" y="405180"/>
                  <a:pt x="1373415" y="35066"/>
                  <a:pt x="1839686" y="2409"/>
                </a:cubicBezTo>
                <a:cubicBezTo>
                  <a:pt x="2305958" y="-30248"/>
                  <a:pt x="2551793" y="274552"/>
                  <a:pt x="2797629" y="579352"/>
                </a:cubicBezTo>
              </a:path>
            </a:pathLst>
          </a:custGeom>
          <a:noFill/>
          <a:ln w="539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156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na Musielak\Desktop\gr\pingw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206" y="640473"/>
            <a:ext cx="444634" cy="1006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na Musielak\Desktop\gr\wiewiórki rude dwie kolor jp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8566"/>
            <a:ext cx="1115017" cy="972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na Musielak\Desktop\gr\kangur k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830" y="2803672"/>
            <a:ext cx="1944216" cy="1549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na Musielak\Desktop\gr\bocian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24" y="3185366"/>
            <a:ext cx="1233837" cy="1736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358826" y="1664741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Bradley Hand ITC" panose="03070402050302030203" pitchFamily="66" charset="0"/>
              </a:rPr>
              <a:t>A </a:t>
            </a:r>
            <a:r>
              <a:rPr lang="pl-PL" sz="2400" b="1" dirty="0" err="1" smtClean="0">
                <a:latin typeface="Bradley Hand ITC" panose="03070402050302030203" pitchFamily="66" charset="0"/>
              </a:rPr>
              <a:t>penguin</a:t>
            </a:r>
            <a:r>
              <a:rPr lang="pl-PL" sz="2400" b="1" dirty="0" smtClean="0">
                <a:latin typeface="Bradley Hand ITC" panose="03070402050302030203" pitchFamily="66" charset="0"/>
              </a:rPr>
              <a:t> </a:t>
            </a:r>
            <a:r>
              <a:rPr lang="pl-PL" sz="2400" b="1" dirty="0" err="1" smtClean="0">
                <a:latin typeface="Bradley Hand ITC" panose="03070402050302030203" pitchFamily="66" charset="0"/>
              </a:rPr>
              <a:t>sees</a:t>
            </a:r>
            <a:r>
              <a:rPr lang="pl-PL" sz="2400" b="1" dirty="0" smtClean="0">
                <a:latin typeface="Bradley Hand ITC" panose="03070402050302030203" pitchFamily="66" charset="0"/>
              </a:rPr>
              <a:t>…</a:t>
            </a:r>
            <a:endParaRPr lang="en-GB" sz="2400" b="1" dirty="0">
              <a:latin typeface="Bradley Hand ITC" panose="03070402050302030203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813584" y="1630898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>
                <a:latin typeface="Bradley Hand ITC" panose="03070402050302030203" pitchFamily="66" charset="0"/>
              </a:rPr>
              <a:t>S</a:t>
            </a:r>
            <a:r>
              <a:rPr lang="pl-PL" sz="2400" b="1" dirty="0" err="1" smtClean="0">
                <a:latin typeface="Bradley Hand ITC" panose="03070402050302030203" pitchFamily="66" charset="0"/>
              </a:rPr>
              <a:t>quirrels</a:t>
            </a:r>
            <a:r>
              <a:rPr lang="pl-PL" sz="2400" b="1" dirty="0" smtClean="0">
                <a:latin typeface="Bradley Hand ITC" panose="03070402050302030203" pitchFamily="66" charset="0"/>
              </a:rPr>
              <a:t> </a:t>
            </a:r>
            <a:r>
              <a:rPr lang="pl-PL" sz="2400" b="1" dirty="0" err="1" smtClean="0">
                <a:latin typeface="Bradley Hand ITC" panose="03070402050302030203" pitchFamily="66" charset="0"/>
              </a:rPr>
              <a:t>see</a:t>
            </a:r>
            <a:r>
              <a:rPr lang="pl-PL" sz="2400" b="1" dirty="0" smtClean="0">
                <a:latin typeface="Bradley Hand ITC" panose="03070402050302030203" pitchFamily="66" charset="0"/>
              </a:rPr>
              <a:t>…</a:t>
            </a:r>
            <a:endParaRPr lang="en-GB" sz="2400" b="1" dirty="0">
              <a:latin typeface="Bradley Hand ITC" panose="03070402050302030203" pitchFamily="66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281993" y="5229200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latin typeface="Bradley Hand ITC" panose="03070402050302030203" pitchFamily="66" charset="0"/>
              </a:rPr>
              <a:t>A</a:t>
            </a:r>
            <a:r>
              <a:rPr lang="pl-PL" sz="2400" b="1" dirty="0" smtClean="0">
                <a:latin typeface="Bradley Hand ITC" panose="03070402050302030203" pitchFamily="66" charset="0"/>
              </a:rPr>
              <a:t> </a:t>
            </a:r>
            <a:r>
              <a:rPr lang="pl-PL" sz="2400" b="1" dirty="0" err="1" smtClean="0">
                <a:latin typeface="Bradley Hand ITC" panose="03070402050302030203" pitchFamily="66" charset="0"/>
              </a:rPr>
              <a:t>stork</a:t>
            </a:r>
            <a:r>
              <a:rPr lang="pl-PL" sz="2400" b="1" dirty="0" smtClean="0">
                <a:latin typeface="Bradley Hand ITC" panose="03070402050302030203" pitchFamily="66" charset="0"/>
              </a:rPr>
              <a:t> </a:t>
            </a:r>
            <a:r>
              <a:rPr lang="pl-PL" sz="2400" b="1" dirty="0" err="1" smtClean="0">
                <a:latin typeface="Bradley Hand ITC" panose="03070402050302030203" pitchFamily="66" charset="0"/>
              </a:rPr>
              <a:t>sees</a:t>
            </a:r>
            <a:r>
              <a:rPr lang="pl-PL" sz="2400" b="1" dirty="0" smtClean="0">
                <a:latin typeface="Bradley Hand ITC" panose="03070402050302030203" pitchFamily="66" charset="0"/>
              </a:rPr>
              <a:t>…</a:t>
            </a:r>
            <a:endParaRPr lang="en-GB" sz="2400" b="1" dirty="0">
              <a:latin typeface="Bradley Hand ITC" panose="03070402050302030203" pitchFamily="66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5813584" y="4490651"/>
            <a:ext cx="3150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Bradley Hand ITC" panose="03070402050302030203" pitchFamily="66" charset="0"/>
              </a:rPr>
              <a:t>A </a:t>
            </a:r>
            <a:r>
              <a:rPr lang="pl-PL" sz="2400" b="1" dirty="0" err="1" smtClean="0">
                <a:latin typeface="Bradley Hand ITC" panose="03070402050302030203" pitchFamily="66" charset="0"/>
              </a:rPr>
              <a:t>kangaroo</a:t>
            </a:r>
            <a:r>
              <a:rPr lang="pl-PL" sz="2400" b="1" dirty="0" smtClean="0">
                <a:latin typeface="Bradley Hand ITC" panose="03070402050302030203" pitchFamily="66" charset="0"/>
              </a:rPr>
              <a:t> </a:t>
            </a:r>
            <a:r>
              <a:rPr lang="pl-PL" sz="2400" b="1" dirty="0" err="1" smtClean="0">
                <a:latin typeface="Bradley Hand ITC" panose="03070402050302030203" pitchFamily="66" charset="0"/>
              </a:rPr>
              <a:t>sees</a:t>
            </a:r>
            <a:r>
              <a:rPr lang="pl-PL" sz="2400" b="1" dirty="0" smtClean="0">
                <a:latin typeface="Bradley Hand ITC" panose="03070402050302030203" pitchFamily="66" charset="0"/>
              </a:rPr>
              <a:t>…</a:t>
            </a:r>
            <a:endParaRPr lang="en-GB" sz="2400" b="1" dirty="0">
              <a:latin typeface="Bradley Hand ITC" panose="03070402050302030203" pitchFamily="66" charset="0"/>
            </a:endParaRPr>
          </a:p>
        </p:txBody>
      </p:sp>
      <p:pic>
        <p:nvPicPr>
          <p:cNvPr id="1030" name="Picture 6" descr="C:\Users\Anna Musielak\Desktop\gr\jeleń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510" y="269929"/>
            <a:ext cx="1751165" cy="3183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pole tekstowe 11"/>
          <p:cNvSpPr txBox="1"/>
          <p:nvPr/>
        </p:nvSpPr>
        <p:spPr>
          <a:xfrm>
            <a:off x="3291090" y="3510300"/>
            <a:ext cx="2549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Bradley Hand ITC" panose="03070402050302030203" pitchFamily="66" charset="0"/>
              </a:rPr>
              <a:t>A </a:t>
            </a:r>
            <a:r>
              <a:rPr lang="pl-PL" sz="2400" b="1" dirty="0" err="1" smtClean="0">
                <a:latin typeface="Bradley Hand ITC" panose="03070402050302030203" pitchFamily="66" charset="0"/>
              </a:rPr>
              <a:t>deer</a:t>
            </a:r>
            <a:r>
              <a:rPr lang="pl-PL" sz="2400" b="1" dirty="0" smtClean="0">
                <a:latin typeface="Bradley Hand ITC" panose="03070402050302030203" pitchFamily="66" charset="0"/>
              </a:rPr>
              <a:t> </a:t>
            </a:r>
            <a:r>
              <a:rPr lang="pl-PL" sz="2400" b="1" dirty="0" err="1" smtClean="0">
                <a:latin typeface="Bradley Hand ITC" panose="03070402050302030203" pitchFamily="66" charset="0"/>
              </a:rPr>
              <a:t>sees</a:t>
            </a:r>
            <a:r>
              <a:rPr lang="pl-PL" sz="2400" b="1" dirty="0" smtClean="0">
                <a:latin typeface="Bradley Hand ITC" panose="03070402050302030203" pitchFamily="66" charset="0"/>
              </a:rPr>
              <a:t>…</a:t>
            </a:r>
            <a:endParaRPr lang="en-GB" sz="2400" b="1" dirty="0">
              <a:latin typeface="Bradley Hand ITC" panose="03070402050302030203" pitchFamily="66" charset="0"/>
            </a:endParaRPr>
          </a:p>
        </p:txBody>
      </p:sp>
      <p:pic>
        <p:nvPicPr>
          <p:cNvPr id="1031" name="Picture 7" descr="C:\Users\Anna Musielak\Desktop\gr\pszczoła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4690" y="4675317"/>
            <a:ext cx="918109" cy="63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pole tekstowe 13"/>
          <p:cNvSpPr txBox="1"/>
          <p:nvPr/>
        </p:nvSpPr>
        <p:spPr>
          <a:xfrm>
            <a:off x="3371999" y="5469294"/>
            <a:ext cx="2261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latin typeface="Bradley Hand ITC" panose="03070402050302030203" pitchFamily="66" charset="0"/>
              </a:rPr>
              <a:t>A</a:t>
            </a:r>
            <a:r>
              <a:rPr lang="pl-PL" sz="2400" b="1" dirty="0" smtClean="0">
                <a:latin typeface="Bradley Hand ITC" panose="03070402050302030203" pitchFamily="66" charset="0"/>
              </a:rPr>
              <a:t> bee </a:t>
            </a:r>
            <a:r>
              <a:rPr lang="pl-PL" sz="2400" b="1" dirty="0" err="1" smtClean="0">
                <a:latin typeface="Bradley Hand ITC" panose="03070402050302030203" pitchFamily="66" charset="0"/>
              </a:rPr>
              <a:t>sees</a:t>
            </a:r>
            <a:r>
              <a:rPr lang="pl-PL" sz="2400" b="1" dirty="0" smtClean="0">
                <a:latin typeface="Bradley Hand ITC" panose="03070402050302030203" pitchFamily="66" charset="0"/>
              </a:rPr>
              <a:t>…</a:t>
            </a:r>
            <a:endParaRPr lang="en-GB" sz="2400" b="1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14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1845</TotalTime>
  <Words>119</Words>
  <Application>Microsoft Office PowerPoint</Application>
  <PresentationFormat>Pokaz na ekranie (4:3)</PresentationFormat>
  <Paragraphs>34</Paragraphs>
  <Slides>9</Slides>
  <Notes>9</Notes>
  <HiddenSlides>0</HiddenSlides>
  <MMClips>0</MMClips>
  <ScaleCrop>false</ScaleCrop>
  <HeadingPairs>
    <vt:vector size="6" baseType="variant">
      <vt:variant>
        <vt:lpstr>Używane czcionki</vt:lpstr>
      </vt:variant>
      <vt:variant>
        <vt:i4>16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26" baseType="lpstr">
      <vt:lpstr>Arial</vt:lpstr>
      <vt:lpstr>Baskerville Old Face</vt:lpstr>
      <vt:lpstr>Berlin Sans FB</vt:lpstr>
      <vt:lpstr>Bradley Hand ITC</vt:lpstr>
      <vt:lpstr>Britannic Bold</vt:lpstr>
      <vt:lpstr>Calibri</vt:lpstr>
      <vt:lpstr>Gadugi</vt:lpstr>
      <vt:lpstr>Graphite Std Light Narrow</vt:lpstr>
      <vt:lpstr>Hobo Std</vt:lpstr>
      <vt:lpstr>Jokerman</vt:lpstr>
      <vt:lpstr>Monotype Corsiva</vt:lpstr>
      <vt:lpstr>Narkisim</vt:lpstr>
      <vt:lpstr>Postino Std</vt:lpstr>
      <vt:lpstr>Tekton Pro Cond</vt:lpstr>
      <vt:lpstr>Times New Roman</vt:lpstr>
      <vt:lpstr>Yu Mincho Demibold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Musielak</dc:creator>
  <cp:lastModifiedBy>Admin</cp:lastModifiedBy>
  <cp:revision>49</cp:revision>
  <dcterms:created xsi:type="dcterms:W3CDTF">2015-03-02T20:44:33Z</dcterms:created>
  <dcterms:modified xsi:type="dcterms:W3CDTF">2015-08-06T11:08:34Z</dcterms:modified>
</cp:coreProperties>
</file>